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0" r:id="rId4"/>
  </p:sldMasterIdLst>
  <p:notesMasterIdLst>
    <p:notesMasterId r:id="rId9"/>
  </p:notesMasterIdLst>
  <p:handoutMasterIdLst>
    <p:handoutMasterId r:id="rId10"/>
  </p:handoutMasterIdLst>
  <p:sldIdLst>
    <p:sldId id="1544" r:id="rId5"/>
    <p:sldId id="1546" r:id="rId6"/>
    <p:sldId id="1543" r:id="rId7"/>
    <p:sldId id="154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16"/>
  </p:normalViewPr>
  <p:slideViewPr>
    <p:cSldViewPr snapToGrid="0">
      <p:cViewPr varScale="1">
        <p:scale>
          <a:sx n="101" d="100"/>
          <a:sy n="101" d="100"/>
        </p:scale>
        <p:origin x="252"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2/15/2026</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2/15/2026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1CAF6D-AF25-CBD3-5A8C-F2BB8A5A5886}"/>
              </a:ext>
            </a:extLst>
          </p:cNvPr>
          <p:cNvSpPr>
            <a:spLocks noGrp="1"/>
          </p:cNvSpPr>
          <p:nvPr>
            <p:ph type="sldNum" sz="quarter" idx="10"/>
          </p:nvPr>
        </p:nvSpPr>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416DB6FE-82A2-7414-03BD-30EF3774BEA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30974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1C35429-0BEB-CBD1-23C7-BE3E81942C9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5" y="1196492"/>
            <a:ext cx="10107029" cy="4935272"/>
          </a:xfrm>
        </p:spPr>
        <p:txBody>
          <a:bodyPr anchor="b">
            <a:normAutofit/>
          </a:bodyPr>
          <a:lstStyle>
            <a:lvl1pPr algn="l">
              <a:defRPr sz="4000"/>
            </a:lvl1pPr>
          </a:lstStyle>
          <a:p>
            <a:r>
              <a:rPr lang="en-US"/>
              <a:t>Click to edit Master title style</a:t>
            </a:r>
            <a:endParaRPr lang="en-US" dirty="0"/>
          </a:p>
        </p:txBody>
      </p:sp>
    </p:spTree>
    <p:extLst>
      <p:ext uri="{BB962C8B-B14F-4D97-AF65-F5344CB8AC3E}">
        <p14:creationId xmlns:p14="http://schemas.microsoft.com/office/powerpoint/2010/main" val="22863360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5" y="1196492"/>
            <a:ext cx="4800600" cy="4935272"/>
          </a:xfrm>
        </p:spPr>
        <p:txBody>
          <a:bodyPr anchor="b">
            <a:normAutofit/>
          </a:bodyPr>
          <a:lstStyle>
            <a:lvl1pPr algn="l">
              <a:defRPr sz="4000"/>
            </a:lvl1pPr>
          </a:lstStyle>
          <a:p>
            <a:r>
              <a:rPr lang="en-US"/>
              <a:t>Click to edit Master title style</a:t>
            </a:r>
            <a:endParaRPr lang="en-US" dirty="0"/>
          </a:p>
        </p:txBody>
      </p:sp>
      <p:sp>
        <p:nvSpPr>
          <p:cNvPr id="5" name="Picture Placeholder 10">
            <a:extLst>
              <a:ext uri="{FF2B5EF4-FFF2-40B4-BE49-F238E27FC236}">
                <a16:creationId xmlns:a16="http://schemas.microsoft.com/office/drawing/2014/main" id="{F85F708B-992C-821E-50D2-07A27EDFA154}"/>
              </a:ext>
            </a:extLst>
          </p:cNvPr>
          <p:cNvSpPr>
            <a:spLocks noGrp="1"/>
          </p:cNvSpPr>
          <p:nvPr>
            <p:ph type="pic" sz="quarter" idx="13"/>
          </p:nvPr>
        </p:nvSpPr>
        <p:spPr>
          <a:xfrm>
            <a:off x="6096006" y="0"/>
            <a:ext cx="6095994" cy="6858000"/>
          </a:xfrm>
          <a:blipFill dpi="0" rotWithShape="1">
            <a:blip r:embed="rId2">
              <a:alphaModFix amt="60000"/>
            </a:blip>
            <a:srcRect/>
            <a:stretch>
              <a:fillRect/>
            </a:stretch>
          </a:blipFill>
        </p:spPr>
        <p:txBody>
          <a:bodyPr/>
          <a:lstStyle/>
          <a:p>
            <a:r>
              <a:rPr lang="en-US"/>
              <a:t>Click icon to add picture</a:t>
            </a:r>
            <a:endParaRPr lang="en-US" dirty="0"/>
          </a:p>
        </p:txBody>
      </p:sp>
      <p:pic>
        <p:nvPicPr>
          <p:cNvPr id="3" name="Graphic 2">
            <a:extLst>
              <a:ext uri="{FF2B5EF4-FFF2-40B4-BE49-F238E27FC236}">
                <a16:creationId xmlns:a16="http://schemas.microsoft.com/office/drawing/2014/main" id="{71C35429-0BEB-CBD1-23C7-BE3E81942C9C}"/>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177710" y="676656"/>
            <a:ext cx="36576" cy="521208"/>
          </a:xfrm>
          <a:prstGeom prst="rect">
            <a:avLst/>
          </a:prstGeom>
        </p:spPr>
      </p:pic>
    </p:spTree>
    <p:extLst>
      <p:ext uri="{BB962C8B-B14F-4D97-AF65-F5344CB8AC3E}">
        <p14:creationId xmlns:p14="http://schemas.microsoft.com/office/powerpoint/2010/main" val="22634859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F53EAF-F066-AFDA-2C25-8F96143C7AF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224895" y="911860"/>
            <a:ext cx="36576" cy="5212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810063"/>
            <a:ext cx="8467558" cy="1554480"/>
          </a:xfrm>
        </p:spPr>
        <p:txBody>
          <a:bodyPr anchor="t" anchorCtr="0">
            <a:norm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813816" y="2380995"/>
            <a:ext cx="8869680" cy="3291840"/>
          </a:xfrm>
        </p:spPr>
        <p:txBody>
          <a:bodyPr>
            <a:normAutofit/>
          </a:bodyPr>
          <a:lstStyle>
            <a:lvl1pPr marL="0" indent="0">
              <a:buFont typeface="+mj-lt"/>
              <a:buNone/>
              <a:defRPr sz="2000"/>
            </a:lvl1pPr>
            <a:lvl2pPr marL="228600" indent="0">
              <a:buFont typeface="+mj-lt"/>
              <a:buNone/>
              <a:defRPr sz="1800"/>
            </a:lvl2pPr>
            <a:lvl3pPr marL="457200" indent="0">
              <a:buFont typeface="+mj-lt"/>
              <a:buNone/>
              <a:defRPr sz="1600"/>
            </a:lvl3pPr>
            <a:lvl4pPr marL="685800" indent="0">
              <a:buFont typeface="+mj-lt"/>
              <a:buNone/>
              <a:defRPr sz="1400"/>
            </a:lvl4pPr>
            <a:lvl5pPr marL="914400" indent="0">
              <a:buFont typeface="+mj-lt"/>
              <a:buNone/>
              <a:defRPr sz="1200"/>
            </a:lvl5pPr>
          </a:lstStyle>
          <a:p>
            <a:pPr lvl="0"/>
            <a:r>
              <a:rPr lang="en-US"/>
              <a:t>Click to edit Master text styles</a:t>
            </a:r>
          </a:p>
          <a:p>
            <a:pPr lvl="1"/>
            <a:r>
              <a:rPr lang="en-US"/>
              <a:t>Second level</a:t>
            </a:r>
          </a:p>
          <a:p>
            <a:pPr lvl="2"/>
            <a:r>
              <a:rPr lang="en-US"/>
              <a:t>Third level</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55852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1302209"/>
            <a:ext cx="5577962" cy="4807131"/>
          </a:xfrm>
        </p:spPr>
        <p:txBody>
          <a:bodyPr anchor="b">
            <a:norm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411808" y="1884121"/>
            <a:ext cx="3596952" cy="4151675"/>
          </a:xfrm>
        </p:spPr>
        <p:txBody>
          <a:bodyPr anchor="b" anchorCtr="0">
            <a:normAutofit/>
          </a:bodyPr>
          <a:lstStyle>
            <a:lvl1pPr marL="0" indent="0">
              <a:spcAft>
                <a:spcPts val="1000"/>
              </a:spcAft>
              <a:buFontTx/>
              <a:buNone/>
              <a:defRPr sz="1800"/>
            </a:lvl1pPr>
            <a:lvl2pPr marL="228600" indent="0">
              <a:spcAft>
                <a:spcPts val="1000"/>
              </a:spcAft>
              <a:buFontTx/>
              <a:buNone/>
              <a:defRPr sz="1600"/>
            </a:lvl2pPr>
            <a:lvl3pPr marL="457200" indent="0">
              <a:spcAft>
                <a:spcPts val="1000"/>
              </a:spcAft>
              <a:buFontTx/>
              <a:buNone/>
              <a:defRPr sz="1400"/>
            </a:lvl3pPr>
            <a:lvl4pPr marL="685800" indent="0">
              <a:spcAft>
                <a:spcPts val="1000"/>
              </a:spcAft>
              <a:buFontTx/>
              <a:buNone/>
              <a:defRPr sz="1800"/>
            </a:lvl4pPr>
            <a:lvl5pPr marL="914400" indent="0">
              <a:spcAft>
                <a:spcPts val="1000"/>
              </a:spcAft>
              <a:buFontTx/>
              <a:buNone/>
              <a:defRPr sz="1800"/>
            </a:lvl5pPr>
          </a:lstStyle>
          <a:p>
            <a:pPr lvl="0"/>
            <a:r>
              <a:rPr lang="en-US"/>
              <a:t>Click to 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CDB380E6-DA46-CD20-B419-2C58AADE9DD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752392" y="675798"/>
            <a:ext cx="36576" cy="521208"/>
          </a:xfrm>
          <a:prstGeom prst="rect">
            <a:avLst/>
          </a:prstGeom>
        </p:spPr>
      </p:pic>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832848" y="803514"/>
            <a:ext cx="429207" cy="365125"/>
          </a:xfrm>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492150" y="799483"/>
            <a:ext cx="4429566" cy="365125"/>
          </a:xfrm>
        </p:spPr>
        <p:txBody>
          <a:bodyPr/>
          <a:lstStyle>
            <a:lvl1pPr algn="ctr">
              <a:defRPr/>
            </a:lvl1pPr>
          </a:lstStyle>
          <a:p>
            <a:pPr algn="l"/>
            <a:endParaRPr lang="en-US" dirty="0"/>
          </a:p>
        </p:txBody>
      </p:sp>
    </p:spTree>
    <p:extLst>
      <p:ext uri="{BB962C8B-B14F-4D97-AF65-F5344CB8AC3E}">
        <p14:creationId xmlns:p14="http://schemas.microsoft.com/office/powerpoint/2010/main" val="3583669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1302209"/>
            <a:ext cx="3234184" cy="4202629"/>
          </a:xfrm>
        </p:spPr>
        <p:txBody>
          <a:bodyPr anchor="ctr" anchorCtr="0">
            <a:norm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4297524" y="1353163"/>
            <a:ext cx="3596952" cy="4151675"/>
          </a:xfrm>
        </p:spPr>
        <p:txBody>
          <a:bodyPr anchor="ctr" anchorCtr="0">
            <a:normAutofit/>
          </a:bodyPr>
          <a:lstStyle>
            <a:lvl1pPr marL="0" indent="0">
              <a:spcAft>
                <a:spcPts val="1000"/>
              </a:spcAft>
              <a:buFontTx/>
              <a:buNone/>
              <a:defRPr sz="1800"/>
            </a:lvl1pPr>
            <a:lvl2pPr marL="228600" indent="0">
              <a:spcAft>
                <a:spcPts val="1000"/>
              </a:spcAft>
              <a:buFontTx/>
              <a:buNone/>
              <a:defRPr sz="1600"/>
            </a:lvl2pPr>
            <a:lvl3pPr marL="457200" indent="0">
              <a:spcAft>
                <a:spcPts val="1000"/>
              </a:spcAft>
              <a:buFontTx/>
              <a:buNone/>
              <a:defRPr sz="1400"/>
            </a:lvl3pPr>
            <a:lvl4pPr marL="685800" indent="0">
              <a:spcAft>
                <a:spcPts val="1000"/>
              </a:spcAft>
              <a:buFontTx/>
              <a:buNone/>
              <a:defRPr sz="1800"/>
            </a:lvl4pPr>
            <a:lvl5pPr marL="914400" indent="0">
              <a:spcAft>
                <a:spcPts val="1000"/>
              </a:spcAft>
              <a:buFontTx/>
              <a:buNone/>
              <a:defRPr sz="1800"/>
            </a:lvl5pPr>
          </a:lstStyle>
          <a:p>
            <a:pPr lvl="0"/>
            <a:r>
              <a:rPr lang="en-US"/>
              <a:t>Click to 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CDB380E6-DA46-CD20-B419-2C58AADE9DD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9576" y="675798"/>
            <a:ext cx="36576" cy="521208"/>
          </a:xfrm>
          <a:prstGeom prst="rect">
            <a:avLst/>
          </a:prstGeom>
        </p:spPr>
      </p:pic>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0936224" y="813816"/>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9638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Pictur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4732B46-F1F0-7522-FC25-AABA628DA30B}"/>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104188" y="676656"/>
            <a:ext cx="36576" cy="521208"/>
          </a:xfrm>
          <a:prstGeom prst="rect">
            <a:avLst/>
          </a:prstGeom>
        </p:spPr>
      </p:pic>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13816" y="4552002"/>
            <a:ext cx="4663440" cy="1554480"/>
          </a:xfrm>
        </p:spPr>
        <p:txBody>
          <a:bodyPr anchor="b" anchorCtr="0">
            <a:noAutofit/>
          </a:bodyPr>
          <a:lstStyle>
            <a:lvl1pPr>
              <a:defRPr sz="3200"/>
            </a:lvl1pPr>
          </a:lstStyle>
          <a:p>
            <a:r>
              <a:rPr lang="en-US"/>
              <a:t>Click to edit Master title style</a:t>
            </a:r>
            <a:endParaRPr lang="en-US" dirty="0"/>
          </a:p>
        </p:txBody>
      </p:sp>
      <p:sp>
        <p:nvSpPr>
          <p:cNvPr id="9" name="Picture Placeholder 10">
            <a:extLst>
              <a:ext uri="{FF2B5EF4-FFF2-40B4-BE49-F238E27FC236}">
                <a16:creationId xmlns:a16="http://schemas.microsoft.com/office/drawing/2014/main" id="{622FFB4D-B5E7-3882-7509-50FC147AD0C1}"/>
              </a:ext>
            </a:extLst>
          </p:cNvPr>
          <p:cNvSpPr>
            <a:spLocks noGrp="1"/>
          </p:cNvSpPr>
          <p:nvPr>
            <p:ph type="pic" sz="quarter" idx="14"/>
          </p:nvPr>
        </p:nvSpPr>
        <p:spPr>
          <a:xfrm>
            <a:off x="923544" y="941832"/>
            <a:ext cx="4179742" cy="2992856"/>
          </a:xfrm>
          <a:blipFill dpi="0" rotWithShape="1">
            <a:blip r:embed="rId4">
              <a:alphaModFix amt="60000"/>
            </a:blip>
            <a:srcRect/>
            <a:stretch>
              <a:fillRect l="-3918" t="-835" b="-338"/>
            </a:stretch>
          </a:blipFill>
        </p:spPr>
        <p:txBody>
          <a:bodyPr/>
          <a:lstStyle/>
          <a:p>
            <a:r>
              <a:rPr lang="en-US"/>
              <a:t>Click icon to add picture</a:t>
            </a:r>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0936224" y="816682"/>
            <a:ext cx="429207" cy="365125"/>
          </a:xfrm>
        </p:spPr>
        <p:txBody>
          <a:bodyPr/>
          <a:lstStyle>
            <a:lvl1pPr algn="r">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765388" y="2718978"/>
            <a:ext cx="4663440" cy="3337560"/>
          </a:xfrm>
        </p:spPr>
        <p:txBody>
          <a:bodyPr anchor="b" anchorCtr="0">
            <a:normAutofit/>
          </a:bodyPr>
          <a:lstStyle>
            <a:lvl1pPr marL="0" indent="0">
              <a:buFont typeface="+mj-lt"/>
              <a:buNone/>
              <a:defRPr sz="1800"/>
            </a:lvl1pPr>
            <a:lvl2pPr marL="228600" indent="0">
              <a:buFont typeface="+mj-lt"/>
              <a:buNone/>
              <a:defRPr sz="1600"/>
            </a:lvl2pPr>
            <a:lvl3pPr marL="457200" indent="0">
              <a:buFont typeface="+mj-lt"/>
              <a:buNone/>
              <a:defRPr sz="1400"/>
            </a:lvl3pPr>
            <a:lvl4pPr marL="685800" indent="0">
              <a:buFont typeface="+mj-lt"/>
              <a:buNone/>
              <a:defRPr sz="1800"/>
            </a:lvl4pPr>
            <a:lvl5pPr>
              <a:buFont typeface="+mj-lt"/>
              <a:buNone/>
              <a:defRPr sz="18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87598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1C55ED2-79AB-08DC-6DCF-C07F6CBD227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922189" y="1217512"/>
            <a:ext cx="36576" cy="52120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09404" y="2385975"/>
            <a:ext cx="4325112" cy="2454796"/>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32398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6383B9E-F152-84FC-BD1D-4F84C5670DA1}"/>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57799" y="5660464"/>
            <a:ext cx="36576" cy="521208"/>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5" y="2819320"/>
            <a:ext cx="4372547" cy="2834640"/>
          </a:xfrm>
        </p:spPr>
        <p:txBody>
          <a:bodyPr>
            <a:normAutofit/>
          </a:bodyPr>
          <a:lstStyle>
            <a:lvl1pPr>
              <a:defRPr sz="32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8B0E68BA-9AEE-909E-56B9-A14C4D9AD352}"/>
              </a:ext>
            </a:extLst>
          </p:cNvPr>
          <p:cNvSpPr>
            <a:spLocks noGrp="1"/>
          </p:cNvSpPr>
          <p:nvPr>
            <p:ph type="pic" sz="quarter" idx="14"/>
          </p:nvPr>
        </p:nvSpPr>
        <p:spPr>
          <a:xfrm>
            <a:off x="1" y="0"/>
            <a:ext cx="12191999" cy="2171156"/>
          </a:xfrm>
          <a:blipFill dpi="0" rotWithShape="1">
            <a:blip r:embed="rId4">
              <a:alphaModFix amt="60000"/>
            </a:blip>
            <a:srcRect/>
            <a:stretch>
              <a:fillRect l="1" t="1" r="-5" b="-376"/>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096000" y="2815002"/>
            <a:ext cx="5162550" cy="283464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5717127"/>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453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5437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48082"/>
            <a:ext cx="4145582" cy="4638825"/>
          </a:xfrm>
        </p:spPr>
        <p:txBody>
          <a:bodyPr>
            <a:normAutofit/>
          </a:bodyPr>
          <a:lstStyle>
            <a:lvl1pPr>
              <a:defRPr sz="32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97419" y="848517"/>
            <a:ext cx="5681662" cy="4818062"/>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5717127"/>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466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490759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50392"/>
            <a:ext cx="4142232" cy="4940661"/>
          </a:xfrm>
        </p:spPr>
        <p:txBody>
          <a:bodyPr>
            <a:normAutofit/>
          </a:bodyPr>
          <a:lstStyle>
            <a:lvl1pPr>
              <a:defRPr sz="32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7607"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66305"/>
            <a:ext cx="6159500" cy="5390822"/>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882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4421221"/>
            <a:ext cx="10478450" cy="914400"/>
          </a:xfrm>
        </p:spPr>
        <p:txBody>
          <a:bodyPr anchor="t" anchorCtr="0">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5335373"/>
            <a:ext cx="10478450" cy="731520"/>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10">
            <a:extLst>
              <a:ext uri="{FF2B5EF4-FFF2-40B4-BE49-F238E27FC236}">
                <a16:creationId xmlns:a16="http://schemas.microsoft.com/office/drawing/2014/main" id="{8CC9A669-A9A2-C81A-7659-2BE084D43C34}"/>
              </a:ext>
            </a:extLst>
          </p:cNvPr>
          <p:cNvSpPr>
            <a:spLocks noGrp="1"/>
          </p:cNvSpPr>
          <p:nvPr>
            <p:ph type="pic" sz="quarter" idx="17"/>
          </p:nvPr>
        </p:nvSpPr>
        <p:spPr>
          <a:xfrm>
            <a:off x="0" y="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pic>
        <p:nvPicPr>
          <p:cNvPr id="6" name="Graphic 5">
            <a:extLst>
              <a:ext uri="{FF2B5EF4-FFF2-40B4-BE49-F238E27FC236}">
                <a16:creationId xmlns:a16="http://schemas.microsoft.com/office/drawing/2014/main" id="{46B6C58C-A09F-CD8C-3AD4-3613FA8617A9}"/>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1227057" y="4519930"/>
            <a:ext cx="36576" cy="521208"/>
          </a:xfrm>
          <a:prstGeom prst="rect">
            <a:avLst/>
          </a:prstGeom>
        </p:spPr>
      </p:pic>
    </p:spTree>
    <p:extLst>
      <p:ext uri="{BB962C8B-B14F-4D97-AF65-F5344CB8AC3E}">
        <p14:creationId xmlns:p14="http://schemas.microsoft.com/office/powerpoint/2010/main" val="30520793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7901" y="842957"/>
            <a:ext cx="3494314" cy="4768174"/>
          </a:xfrm>
        </p:spPr>
        <p:txBody>
          <a:bodyPr>
            <a:normAutofit/>
          </a:bodyPr>
          <a:lstStyle>
            <a:lvl1pPr>
              <a:defRPr sz="32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869680" y="457200"/>
            <a:ext cx="1847088" cy="365125"/>
          </a:xfrm>
        </p:spPr>
        <p:txBody>
          <a:bodyPr/>
          <a:lstStyle>
            <a:lvl1pPr algn="r">
              <a:defRPr/>
            </a:lvl1p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865504"/>
            <a:ext cx="6766560" cy="5093862"/>
          </a:xfrm>
        </p:spPr>
        <p:txBody>
          <a:bodyPr>
            <a:normAutofit/>
          </a:bodyPr>
          <a:lstStyle>
            <a:lvl1pPr>
              <a:lnSpc>
                <a:spcPct val="90000"/>
              </a:lnSpc>
              <a:defRPr sz="1800"/>
            </a:lvl1pPr>
            <a:lvl2pPr>
              <a:lnSpc>
                <a:spcPct val="90000"/>
              </a:lnSpc>
              <a:defRPr sz="1600"/>
            </a:lvl2pPr>
            <a:lvl3pPr>
              <a:lnSpc>
                <a:spcPct val="90000"/>
              </a:lnSpc>
              <a:defRPr sz="1400"/>
            </a:lvl3pPr>
            <a:lvl4pPr>
              <a:lnSpc>
                <a:spcPct val="90000"/>
              </a:lnSpc>
              <a:defRPr sz="1200"/>
            </a:lvl4pPr>
            <a:lvl5pPr>
              <a:lnSpc>
                <a:spcPct val="90000"/>
              </a:lnSpc>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11192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6209" y="868680"/>
            <a:ext cx="6093225" cy="1143000"/>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437529" cy="6858000"/>
          </a:xfrm>
          <a:blipFill dpi="0" rotWithShape="1">
            <a:blip r:embed="rId2">
              <a:alphaModFix amt="60000"/>
            </a:blip>
            <a:srcRect/>
            <a:stretch>
              <a:fillRect r="-8031"/>
            </a:stretch>
          </a:blipFill>
        </p:spPr>
        <p:txBody>
          <a:bodyPr/>
          <a:lstStyle/>
          <a:p>
            <a:r>
              <a:rPr lang="en-US"/>
              <a:t>Click icon to add picture</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869680" y="457200"/>
            <a:ext cx="1845772" cy="36512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0939833"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6209" y="2017058"/>
            <a:ext cx="6071616" cy="4489704"/>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237749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190" y="822960"/>
            <a:ext cx="6135624" cy="1143000"/>
          </a:xfrm>
        </p:spPr>
        <p:txBody>
          <a:bodyPr anchor="b"/>
          <a:lstStyle/>
          <a:p>
            <a:r>
              <a:rPr lang="en-US"/>
              <a:t>Click to edit Master title style</a:t>
            </a:r>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817903" y="457200"/>
            <a:ext cx="429207" cy="365125"/>
          </a:xfrm>
        </p:spPr>
        <p:txBody>
          <a:bodyPr/>
          <a:lstStyle/>
          <a:p>
            <a:fld id="{CC057153-B650-4DEB-B370-79DDCFDCE934}" type="slidenum">
              <a:rPr lang="en-US" smtClean="0"/>
              <a:t>‹#›</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490472" y="457200"/>
            <a:ext cx="1847088" cy="365125"/>
          </a:xfrm>
        </p:spPr>
        <p:txBody>
          <a:body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817316" y="2057402"/>
            <a:ext cx="6135624" cy="4489704"/>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15030814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8854" y="829325"/>
            <a:ext cx="6858000" cy="932688"/>
          </a:xfrm>
        </p:spPr>
        <p:txBody>
          <a:bodyPr anchor="t" anchorCtr="0"/>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3429000" cy="6858000"/>
          </a:xfrm>
          <a:blipFill dpi="0" rotWithShape="1">
            <a:blip r:embed="rId2">
              <a:alphaModFix amt="60000"/>
            </a:blip>
            <a:srcRect/>
            <a:stretch>
              <a:fillRect r="-17333"/>
            </a:stretch>
          </a:blipFill>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869680" y="457200"/>
            <a:ext cx="1845772" cy="365125"/>
          </a:xfrm>
        </p:spPr>
        <p:txBody>
          <a:bodyPr/>
          <a:lstStyle>
            <a:lvl1pPr algn="r">
              <a:defRPr/>
            </a:lvl1pPr>
          </a:lstStyle>
          <a:p>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0935476"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8854" y="1878456"/>
            <a:ext cx="6858000"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936376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1046" y="4257446"/>
            <a:ext cx="4297661" cy="1852154"/>
          </a:xfrm>
        </p:spPr>
        <p:txBody>
          <a:bodyPr anchor="b">
            <a:noAutofit/>
          </a:bodyPr>
          <a:lstStyle>
            <a:lvl1pPr>
              <a:defRPr sz="3200"/>
            </a:lvl1pPr>
          </a:lstStyle>
          <a:p>
            <a:r>
              <a:rPr lang="en-US"/>
              <a:t>Click to edit Master title style</a:t>
            </a:r>
            <a:endParaRPr lang="en-US" dirty="0"/>
          </a:p>
        </p:txBody>
      </p:sp>
      <p:pic>
        <p:nvPicPr>
          <p:cNvPr id="4" name="Graphic 3">
            <a:extLst>
              <a:ext uri="{FF2B5EF4-FFF2-40B4-BE49-F238E27FC236}">
                <a16:creationId xmlns:a16="http://schemas.microsoft.com/office/drawing/2014/main" id="{8F2A913F-34E8-6AA3-93B1-82EC26840158}"/>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348844" y="5660464"/>
            <a:ext cx="36576" cy="521208"/>
          </a:xfrm>
          <a:prstGeom prst="rect">
            <a:avLst/>
          </a:prstGeom>
        </p:spPr>
      </p:pic>
      <p:sp>
        <p:nvSpPr>
          <p:cNvPr id="3" name="Picture Placeholder 10">
            <a:extLst>
              <a:ext uri="{FF2B5EF4-FFF2-40B4-BE49-F238E27FC236}">
                <a16:creationId xmlns:a16="http://schemas.microsoft.com/office/drawing/2014/main" id="{A9DF44A2-0708-C962-D4F6-461FBBBE261F}"/>
              </a:ext>
            </a:extLst>
          </p:cNvPr>
          <p:cNvSpPr>
            <a:spLocks noGrp="1"/>
          </p:cNvSpPr>
          <p:nvPr>
            <p:ph type="pic" sz="quarter" idx="13"/>
          </p:nvPr>
        </p:nvSpPr>
        <p:spPr>
          <a:xfrm>
            <a:off x="935034" y="849445"/>
            <a:ext cx="4173673" cy="2913664"/>
          </a:xfrm>
          <a:blipFill dpi="0" rotWithShape="1">
            <a:blip r:embed="rId4">
              <a:alphaModFix amt="60000"/>
            </a:blip>
            <a:srcRect/>
            <a:stretch>
              <a:fillRect b="159"/>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012179" y="849444"/>
            <a:ext cx="5295472" cy="483489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8869680" y="5719845"/>
            <a:ext cx="1847088" cy="38975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0928411" y="5746499"/>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33544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909038" y="832804"/>
            <a:ext cx="4361688" cy="1527048"/>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096000" cy="6858000"/>
          </a:xfrm>
          <a:blipFill dpi="0" rotWithShape="1">
            <a:blip r:embed="rId2">
              <a:alphaModFix amt="60000"/>
            </a:blip>
            <a:srcRect/>
            <a:stretch>
              <a:fillRect l="-1" r="-8457"/>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908975" y="2467805"/>
            <a:ext cx="4362450" cy="409575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87542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33023" y="2132530"/>
            <a:ext cx="4961795" cy="1527048"/>
          </a:xfrm>
        </p:spPr>
        <p:txBody>
          <a:bodyPr anchor="t" anchorCtr="0">
            <a:normAutofit/>
          </a:bodyPr>
          <a:lstStyle>
            <a:lvl1pPr>
              <a:defRPr sz="3200"/>
            </a:lvl1pPr>
          </a:lstStyle>
          <a:p>
            <a:r>
              <a:rPr lang="en-US"/>
              <a:t>Click to edit Master title style</a:t>
            </a:r>
            <a:endParaRPr lang="en-US" dirty="0"/>
          </a:p>
        </p:txBody>
      </p:sp>
      <p:sp>
        <p:nvSpPr>
          <p:cNvPr id="5" name="Picture Placeholder 2">
            <a:extLst>
              <a:ext uri="{FF2B5EF4-FFF2-40B4-BE49-F238E27FC236}">
                <a16:creationId xmlns:a16="http://schemas.microsoft.com/office/drawing/2014/main" id="{AA2C06F4-46D4-E31A-FE24-FA262F3070BA}"/>
              </a:ext>
            </a:extLst>
          </p:cNvPr>
          <p:cNvSpPr>
            <a:spLocks noGrp="1"/>
          </p:cNvSpPr>
          <p:nvPr>
            <p:ph type="pic" idx="1"/>
          </p:nvPr>
        </p:nvSpPr>
        <p:spPr>
          <a:xfrm>
            <a:off x="0" y="909016"/>
            <a:ext cx="5685399" cy="5039969"/>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pic>
        <p:nvPicPr>
          <p:cNvPr id="3" name="Graphic 2">
            <a:extLst>
              <a:ext uri="{FF2B5EF4-FFF2-40B4-BE49-F238E27FC236}">
                <a16:creationId xmlns:a16="http://schemas.microsoft.com/office/drawing/2014/main" id="{68D34A61-0B4C-7668-21C4-92101CEE4BE3}"/>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6541267" y="1217512"/>
            <a:ext cx="36576" cy="521208"/>
          </a:xfrm>
          <a:prstGeom prst="rect">
            <a:avLst/>
          </a:prstGeom>
        </p:spPr>
      </p:pic>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433023" y="3788229"/>
            <a:ext cx="4961795" cy="1919224"/>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6446428" y="5720288"/>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103273" y="5720287"/>
            <a:ext cx="2805405" cy="365125"/>
          </a:xfrm>
        </p:spPr>
        <p:txBody>
          <a:bodyPr/>
          <a:lstStyle>
            <a:lvl1pPr algn="l">
              <a:defRPr>
                <a:solidFill>
                  <a:schemeClr val="tx1"/>
                </a:solidFill>
                <a:effectLst/>
              </a:defRPr>
            </a:lvl1pPr>
          </a:lstStyle>
          <a:p>
            <a:endParaRPr lang="en-US" dirty="0"/>
          </a:p>
        </p:txBody>
      </p:sp>
    </p:spTree>
    <p:extLst>
      <p:ext uri="{BB962C8B-B14F-4D97-AF65-F5344CB8AC3E}">
        <p14:creationId xmlns:p14="http://schemas.microsoft.com/office/powerpoint/2010/main" val="989780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738094" y="825703"/>
            <a:ext cx="4522936" cy="932688"/>
          </a:xfrm>
        </p:spPr>
        <p:txBody>
          <a:bodyPr anchor="t" anchorCtr="0"/>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5672379" cy="6858000"/>
          </a:xfrm>
          <a:blipFill dpi="0" rotWithShape="1">
            <a:blip r:embed="rId2">
              <a:alphaModFix amt="60000"/>
            </a:blip>
            <a:srcRect/>
            <a:stretch>
              <a:fillRect r="-14454"/>
            </a:stretch>
          </a:blipFill>
        </p:spPr>
        <p:txBody>
          <a:bodyPr/>
          <a:lstStyle/>
          <a:p>
            <a:r>
              <a:rPr lang="en-US"/>
              <a:t>Click icon to add picture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748429" y="1789540"/>
            <a:ext cx="4512601"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8587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73104"/>
            <a:ext cx="4572000" cy="932688"/>
          </a:xfrm>
        </p:spPr>
        <p:txBody>
          <a:bodyPr anchor="b"/>
          <a:lstStyle>
            <a:lvl1pPr>
              <a:defRPr sz="32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12585" y="457200"/>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72618" y="457200"/>
            <a:ext cx="2805405" cy="365125"/>
          </a:xfrm>
        </p:spPr>
        <p:txBody>
          <a:bodyPr/>
          <a:lstStyle>
            <a:lvl1pPr>
              <a:defRPr>
                <a:solidFill>
                  <a:schemeClr val="tx1"/>
                </a:solidFill>
                <a:effectLst/>
              </a:defRPr>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816" y="1933808"/>
            <a:ext cx="4572000" cy="49834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Picture Placeholder 10">
            <a:extLst>
              <a:ext uri="{FF2B5EF4-FFF2-40B4-BE49-F238E27FC236}">
                <a16:creationId xmlns:a16="http://schemas.microsoft.com/office/drawing/2014/main" id="{3CD55653-C8C9-068F-CF5A-7E1436D7EFA1}"/>
              </a:ext>
            </a:extLst>
          </p:cNvPr>
          <p:cNvSpPr>
            <a:spLocks noGrp="1"/>
          </p:cNvSpPr>
          <p:nvPr>
            <p:ph type="pic" sz="quarter" idx="13"/>
          </p:nvPr>
        </p:nvSpPr>
        <p:spPr>
          <a:xfrm>
            <a:off x="6519621" y="0"/>
            <a:ext cx="5672379" cy="6858000"/>
          </a:xfrm>
          <a:blipFill dpi="0" rotWithShape="1">
            <a:blip r:embed="rId2">
              <a:alphaModFix amt="60000"/>
            </a:blip>
            <a:srcRect/>
            <a:stretch>
              <a:fillRect r="-14454"/>
            </a:stretch>
          </a:blipFill>
        </p:spPr>
        <p:txBody>
          <a:bodyPr/>
          <a:lstStyle/>
          <a:p>
            <a:r>
              <a:rPr lang="en-US"/>
              <a:t>Click icon to add picture</a:t>
            </a:r>
            <a:endParaRPr lang="en-US" dirty="0"/>
          </a:p>
        </p:txBody>
      </p:sp>
    </p:spTree>
    <p:extLst>
      <p:ext uri="{BB962C8B-B14F-4D97-AF65-F5344CB8AC3E}">
        <p14:creationId xmlns:p14="http://schemas.microsoft.com/office/powerpoint/2010/main" val="3260726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866298" y="831603"/>
            <a:ext cx="3401568" cy="1527048"/>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038109" cy="6858000"/>
          </a:xfrm>
          <a:blipFill dpi="0" rotWithShape="1">
            <a:blip r:embed="rId2">
              <a:alphaModFix amt="60000"/>
            </a:blip>
            <a:srcRect/>
            <a:stretch>
              <a:fillRect r="-7758"/>
            </a:stretch>
          </a:blipFill>
        </p:spPr>
        <p:txBody>
          <a:bodyPr/>
          <a:lstStyle/>
          <a:p>
            <a:r>
              <a:rPr lang="en-US"/>
              <a:t>Click icon to add picture</a:t>
            </a:r>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869680" y="457200"/>
            <a:ext cx="1847088" cy="365125"/>
          </a:xfrm>
        </p:spPr>
        <p:txBody>
          <a:bodyPr/>
          <a:lstStyle>
            <a:lvl1pPr algn="r">
              <a:defRPr/>
            </a:lvl1pPr>
          </a:lstStyle>
          <a:p>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866425" y="2379232"/>
            <a:ext cx="3401568" cy="409575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09857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24975" y="831439"/>
            <a:ext cx="10440990" cy="113225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824975" y="2103120"/>
            <a:ext cx="10440989" cy="357729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96419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22960"/>
            <a:ext cx="3401568" cy="1527048"/>
          </a:xfrm>
        </p:spPr>
        <p:txBody>
          <a:bodyPr anchor="b">
            <a:normAutofit/>
          </a:bodyPr>
          <a:lstStyle>
            <a:lvl1pPr>
              <a:defRPr sz="32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21269" y="457200"/>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457200"/>
            <a:ext cx="1847088" cy="365125"/>
          </a:xfrm>
        </p:spPr>
        <p:txBody>
          <a:bodyPr/>
          <a:lstStyle>
            <a:lvl1pPr>
              <a:defRPr>
                <a:solidFill>
                  <a:schemeClr val="tx1"/>
                </a:solidFill>
                <a:effectLst/>
              </a:defRPr>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3816" y="2377440"/>
            <a:ext cx="3401568" cy="4095750"/>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300935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997417" y="822516"/>
            <a:ext cx="3273552" cy="1942773"/>
          </a:xfrm>
        </p:spPr>
        <p:txBody>
          <a:bodyPr anchor="t" anchorCtr="0">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220197" cy="6858000"/>
          </a:xfrm>
          <a:blipFill dpi="0" rotWithShape="1">
            <a:blip r:embed="rId2">
              <a:alphaModFix amt="60000"/>
            </a:blip>
            <a:srcRect/>
            <a:stretch>
              <a:fillRect l="1" r="-7773"/>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7998411" y="2778536"/>
            <a:ext cx="3273552" cy="292608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7987743" y="5714645"/>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647220" y="5715000"/>
            <a:ext cx="2335165" cy="365125"/>
          </a:xfrm>
        </p:spPr>
        <p:txBody>
          <a:bodyPr/>
          <a:lstStyle/>
          <a:p>
            <a:endParaRPr lang="en-US" dirty="0"/>
          </a:p>
        </p:txBody>
      </p:sp>
    </p:spTree>
    <p:extLst>
      <p:ext uri="{BB962C8B-B14F-4D97-AF65-F5344CB8AC3E}">
        <p14:creationId xmlns:p14="http://schemas.microsoft.com/office/powerpoint/2010/main" val="3957292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9413" y="4299577"/>
            <a:ext cx="3739896" cy="1390330"/>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692106"/>
          </a:xfrm>
          <a:blipFill dpi="0" rotWithShape="1">
            <a:blip r:embed="rId2">
              <a:alphaModFix amt="60000"/>
            </a:blip>
            <a:srcRect/>
            <a:stretch>
              <a:fillRect t="-1" b="-25541"/>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4299576"/>
            <a:ext cx="6400800" cy="139033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57269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3791259"/>
            <a:ext cx="2953618" cy="1892808"/>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141683"/>
          </a:xfrm>
          <a:blipFill dpi="0" rotWithShape="1">
            <a:blip r:embed="rId2">
              <a:alphaModFix amt="60000"/>
            </a:blip>
            <a:srcRect/>
            <a:stretch>
              <a:fillRect t="2" b="-20264"/>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3791259"/>
            <a:ext cx="7772400" cy="224028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050003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223" y="833527"/>
            <a:ext cx="2953618" cy="1892808"/>
          </a:xfrm>
        </p:spPr>
        <p:txBody>
          <a:bodyPr anchor="t">
            <a:normAutofit/>
          </a:bodyPr>
          <a:lstStyle>
            <a:lvl1pPr>
              <a:defRPr sz="3200"/>
            </a:lvl1p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69680" y="457200"/>
            <a:ext cx="1847088"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36224" y="457200"/>
            <a:ext cx="429207" cy="365125"/>
          </a:xfrm>
        </p:spPr>
        <p:txBody>
          <a:bodyPr/>
          <a:lstStyle>
            <a:lvl1pPr algn="r">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833527"/>
            <a:ext cx="7772400" cy="2240280"/>
          </a:xfrm>
        </p:spPr>
        <p:txBody>
          <a:bodyPr>
            <a:noAutofit/>
          </a:bodyPr>
          <a:lstStyle>
            <a:lvl1pPr marL="0" indent="0">
              <a:buFont typeface="Arial" panose="020B0604020202020204" pitchFamily="34" charset="0"/>
              <a:buNone/>
              <a:defRPr sz="18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685800" indent="0">
              <a:buFont typeface="Arial" panose="020B0604020202020204" pitchFamily="34" charset="0"/>
              <a:buNone/>
              <a:defRPr sz="1200"/>
            </a:lvl4pPr>
            <a:lvl5pPr marL="914400" indent="0">
              <a:buFont typeface="Arial" panose="020B0604020202020204" pitchFamily="34" charset="0"/>
              <a:buNone/>
              <a:defRPr sz="1100"/>
            </a:lvl5pPr>
          </a:lstStyle>
          <a:p>
            <a:pPr lvl="0"/>
            <a:r>
              <a:rPr lang="en-US"/>
              <a:t>Click to edit Master text styles</a:t>
            </a:r>
          </a:p>
          <a:p>
            <a:pPr lvl="1"/>
            <a:r>
              <a:rPr lang="en-US"/>
              <a:t>Second level</a:t>
            </a:r>
          </a:p>
          <a:p>
            <a:pPr lvl="2"/>
            <a:r>
              <a:rPr lang="en-US"/>
              <a:t>Third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798399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635034"/>
            <a:ext cx="10972802" cy="970463"/>
          </a:xfrm>
        </p:spPr>
        <p:txBody>
          <a:bodyPr anchor="ct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09210" y="1828800"/>
            <a:ext cx="5701655" cy="4088298"/>
          </a:xfrm>
          <a:blipFill dpi="0" rotWithShape="1">
            <a:blip r:embed="rId2">
              <a:alphaModFix amt="60000"/>
            </a:blip>
            <a:srcRect/>
            <a:stretch>
              <a:fillRect/>
            </a:stretch>
          </a:blipFill>
        </p:spPr>
        <p:txBody>
          <a:bodyPr/>
          <a:lstStyle/>
          <a:p>
            <a:r>
              <a:rPr lang="en-US"/>
              <a:t>Click icon to add picture</a:t>
            </a:r>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2104" y="5943600"/>
            <a:ext cx="429207" cy="365125"/>
          </a:xfrm>
        </p:spPr>
        <p:txBody>
          <a:bodyPr/>
          <a:lstStyle>
            <a:lvl1pPr algn="l">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5943600"/>
            <a:ext cx="1845772" cy="365125"/>
          </a:xfrm>
        </p:spPr>
        <p:txBody>
          <a:bodyPr/>
          <a:lstStyle>
            <a:lvl1pPr algn="l">
              <a:defRPr/>
            </a:lvl1pPr>
          </a:lstStyle>
          <a:p>
            <a:endParaRPr lang="en-US" dirty="0"/>
          </a:p>
        </p:txBody>
      </p:sp>
    </p:spTree>
    <p:extLst>
      <p:ext uri="{BB962C8B-B14F-4D97-AF65-F5344CB8AC3E}">
        <p14:creationId xmlns:p14="http://schemas.microsoft.com/office/powerpoint/2010/main" val="3031047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14645"/>
            <a:ext cx="4672584" cy="1453896"/>
          </a:xfrm>
        </p:spPr>
        <p:txBody>
          <a:bodyP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04874" y="2971800"/>
            <a:ext cx="4219217" cy="2968589"/>
          </a:xfrm>
          <a:blipFill dpi="0" rotWithShape="1">
            <a:blip r:embed="rId2">
              <a:alphaModFix amt="60000"/>
            </a:blip>
            <a:srcRect/>
            <a:stretch>
              <a:fillRect l="148" t="-11888" r="-148" b="-11048"/>
            </a:stretch>
          </a:blipFill>
        </p:spPr>
        <p:txBody>
          <a:body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2104" y="5943600"/>
            <a:ext cx="429207" cy="365125"/>
          </a:xfrm>
        </p:spPr>
        <p:txBody>
          <a:bodyPr/>
          <a:lstStyle>
            <a:lvl1pPr algn="l">
              <a:defRPr/>
            </a:lvl1pPr>
          </a:lstStyle>
          <a:p>
            <a:fld id="{CC057153-B650-4DEB-B370-79DDCFDCE934}" type="slidenum">
              <a:rPr lang="en-US" smtClean="0"/>
              <a:pPr/>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472" y="5943600"/>
            <a:ext cx="1845772" cy="365125"/>
          </a:xfrm>
        </p:spPr>
        <p:txBody>
          <a:bodyPr/>
          <a:lstStyle>
            <a:lvl1pPr algn="l">
              <a:defRPr/>
            </a:lvl1p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694950" y="838031"/>
            <a:ext cx="5585925" cy="57832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42614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828825"/>
            <a:ext cx="3657603" cy="1453896"/>
          </a:xfrm>
        </p:spPr>
        <p:txBody>
          <a:bodyPr anchor="t">
            <a:normAutofit/>
          </a:bodyPr>
          <a:lstStyle>
            <a:lvl1pPr>
              <a:defRPr sz="32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953473" y="2662694"/>
            <a:ext cx="2826675" cy="3273309"/>
          </a:xfrm>
          <a:blipFill dpi="0" rotWithShape="1">
            <a:blip r:embed="rId2">
              <a:alphaModFix amt="60000"/>
            </a:blip>
            <a:srcRect/>
            <a:stretch>
              <a:fillRect/>
            </a:stretch>
          </a:blipFill>
        </p:spPr>
        <p:txBody>
          <a:bodyPr/>
          <a:lstStyle>
            <a:lvl1pPr marL="0" indent="0">
              <a:buNone/>
              <a:defRPr/>
            </a:lvl1p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47484806-6EE6-E9E7-C756-577E511C944C}"/>
              </a:ext>
            </a:extLst>
          </p:cNvPr>
          <p:cNvSpPr>
            <a:spLocks noGrp="1"/>
          </p:cNvSpPr>
          <p:nvPr>
            <p:ph type="sldNum" sz="quarter" idx="16"/>
          </p:nvPr>
        </p:nvSpPr>
        <p:spPr>
          <a:xfrm>
            <a:off x="830476" y="5943600"/>
            <a:ext cx="429207" cy="365125"/>
          </a:xfrm>
        </p:spPr>
        <p:txBody>
          <a:bodyPr/>
          <a:lstStyle/>
          <a:p>
            <a:fld id="{CC057153-B650-4DEB-B370-79DDCFDCE934}" type="slidenum">
              <a:rPr lang="en-US" smtClean="0"/>
              <a:pPr/>
              <a:t>‹#›</a:t>
            </a:fld>
            <a:endParaRPr lang="en-US" dirty="0"/>
          </a:p>
        </p:txBody>
      </p:sp>
      <p:sp>
        <p:nvSpPr>
          <p:cNvPr id="3" name="Footer Placeholder 2">
            <a:extLst>
              <a:ext uri="{FF2B5EF4-FFF2-40B4-BE49-F238E27FC236}">
                <a16:creationId xmlns:a16="http://schemas.microsoft.com/office/drawing/2014/main" id="{E85E95BE-BAAA-0962-1F37-8E80B5075B4D}"/>
              </a:ext>
            </a:extLst>
          </p:cNvPr>
          <p:cNvSpPr>
            <a:spLocks noGrp="1"/>
          </p:cNvSpPr>
          <p:nvPr>
            <p:ph type="ftr" sz="quarter" idx="15"/>
          </p:nvPr>
        </p:nvSpPr>
        <p:spPr>
          <a:xfrm>
            <a:off x="1490553" y="5943600"/>
            <a:ext cx="1845772" cy="365125"/>
          </a:xfrm>
        </p:spPr>
        <p:txBody>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708493" y="840587"/>
            <a:ext cx="6561138" cy="6035040"/>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78048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7624688" y="4318002"/>
            <a:ext cx="3741303" cy="1727191"/>
          </a:xfrm>
        </p:spPr>
        <p:txBody>
          <a:bodyPr anchor="b" anchorCtr="0">
            <a:normAutofit/>
          </a:bodyPr>
          <a:lstStyle>
            <a:lvl1pP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603503"/>
            <a:ext cx="10535513" cy="4334256"/>
          </a:xfrm>
        </p:spPr>
        <p:txBody>
          <a:bodyPr anchor="b">
            <a:normAutofit/>
          </a:bodyPr>
          <a:lstStyle>
            <a:lvl1pPr marL="0" indent="0">
              <a:lnSpc>
                <a:spcPct val="90000"/>
              </a:lnSpc>
              <a:spcBef>
                <a:spcPts val="0"/>
              </a:spcBef>
              <a:buNone/>
              <a:defRPr sz="17500" b="1">
                <a:solidFill>
                  <a:schemeClr val="tx1"/>
                </a:solidFill>
                <a:latin typeface="+mj-lt"/>
                <a:cs typeface="Poppins" pitchFamily="2" charset="77"/>
              </a:defRPr>
            </a:lvl1pPr>
          </a:lstStyle>
          <a:p>
            <a:pPr lvl="0"/>
            <a:r>
              <a:rPr lang="en-US" dirty="0"/>
              <a: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pic>
        <p:nvPicPr>
          <p:cNvPr id="3" name="Graphic 2">
            <a:extLst>
              <a:ext uri="{FF2B5EF4-FFF2-40B4-BE49-F238E27FC236}">
                <a16:creationId xmlns:a16="http://schemas.microsoft.com/office/drawing/2014/main" id="{212892AD-A824-80C0-23D0-A50E8E6086C1}"/>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Tree>
    <p:extLst>
      <p:ext uri="{BB962C8B-B14F-4D97-AF65-F5344CB8AC3E}">
        <p14:creationId xmlns:p14="http://schemas.microsoft.com/office/powerpoint/2010/main" val="10562215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0ABD31F-6790-1046-FAA9-F005395197D6}"/>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3733074" y="4520514"/>
            <a:ext cx="7525512" cy="1545336"/>
          </a:xfrm>
        </p:spPr>
        <p:txBody>
          <a:bodyPr anchor="b" anchorCtr="0">
            <a:normAutofit/>
          </a:bodyPr>
          <a:lstStyle>
            <a:lvl1pPr algn="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912730"/>
            <a:ext cx="10543032" cy="4206240"/>
          </a:xfrm>
        </p:spPr>
        <p:txBody>
          <a:bodyPr anchor="b">
            <a:normAutofit/>
          </a:bodyPr>
          <a:lstStyle>
            <a:lvl1pPr marL="0" indent="0" algn="l">
              <a:lnSpc>
                <a:spcPct val="90000"/>
              </a:lnSpc>
              <a:buNone/>
              <a:defRPr sz="17500" b="1">
                <a:solidFill>
                  <a:schemeClr val="tx1"/>
                </a:solidFill>
                <a:latin typeface="+mj-lt"/>
                <a:cs typeface="Poppins" pitchFamily="2" charset="77"/>
              </a:defRPr>
            </a:lvl1pPr>
          </a:lstStyle>
          <a:p>
            <a:pPr lvl="0"/>
            <a:r>
              <a:rPr lang="en-US" dirty="0"/>
              <a:t>##%</a:t>
            </a:r>
          </a:p>
        </p:txBody>
      </p:sp>
      <p:sp>
        <p:nvSpPr>
          <p:cNvPr id="5" name="Slide Number Placeholder 4">
            <a:extLst>
              <a:ext uri="{FF2B5EF4-FFF2-40B4-BE49-F238E27FC236}">
                <a16:creationId xmlns:a16="http://schemas.microsoft.com/office/drawing/2014/main" id="{F593D60A-2641-9137-7CFC-67D963578820}"/>
              </a:ext>
            </a:extLst>
          </p:cNvPr>
          <p:cNvSpPr>
            <a:spLocks noGrp="1"/>
          </p:cNvSpPr>
          <p:nvPr>
            <p:ph type="sldNum" sz="quarter" idx="15"/>
          </p:nvPr>
        </p:nvSpPr>
        <p:spPr/>
        <p:txBody>
          <a:bodyPr/>
          <a:lstStyle/>
          <a:p>
            <a:fld id="{CC057153-B650-4DEB-B370-79DDCFDCE934}" type="slidenum">
              <a:rPr lang="en-US" smtClean="0"/>
              <a:pPr/>
              <a:t>‹#›</a:t>
            </a:fld>
            <a:endParaRPr lang="en-US" dirty="0"/>
          </a:p>
        </p:txBody>
      </p:sp>
      <p:sp>
        <p:nvSpPr>
          <p:cNvPr id="4" name="Footer Placeholder 3">
            <a:extLst>
              <a:ext uri="{FF2B5EF4-FFF2-40B4-BE49-F238E27FC236}">
                <a16:creationId xmlns:a16="http://schemas.microsoft.com/office/drawing/2014/main" id="{7F79D38F-DE10-E2BB-5C22-9A8C0781F150}"/>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4290147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p>
            <a:r>
              <a:rPr lang="en-US"/>
              <a:t>Click icon to add picture</a:t>
            </a:r>
            <a:endParaRPr lang="en-US" dirty="0"/>
          </a:p>
        </p:txBody>
      </p:sp>
      <p:pic>
        <p:nvPicPr>
          <p:cNvPr id="9" name="Graphic 8">
            <a:extLst>
              <a:ext uri="{FF2B5EF4-FFF2-40B4-BE49-F238E27FC236}">
                <a16:creationId xmlns:a16="http://schemas.microsoft.com/office/drawing/2014/main" id="{57C4ECD9-5950-288D-F0E8-15AB93A0C11C}"/>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rot="16200000">
            <a:off x="7532546" y="676656"/>
            <a:ext cx="36576" cy="521208"/>
          </a:xfrm>
          <a:prstGeom prst="rect">
            <a:avLst/>
          </a:prstGeom>
        </p:spPr>
      </p:pic>
    </p:spTree>
    <p:extLst>
      <p:ext uri="{BB962C8B-B14F-4D97-AF65-F5344CB8AC3E}">
        <p14:creationId xmlns:p14="http://schemas.microsoft.com/office/powerpoint/2010/main" val="7031977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889898" y="1318437"/>
            <a:ext cx="4368688" cy="4747413"/>
          </a:xfrm>
        </p:spPr>
        <p:txBody>
          <a:bodyPr anchor="b" anchorCtr="0">
            <a:normAutofit/>
          </a:bodyPr>
          <a:lstStyle>
            <a:lvl1pPr algn="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777240" y="1318437"/>
            <a:ext cx="5318760" cy="5335420"/>
          </a:xfrm>
        </p:spPr>
        <p:txBody>
          <a:bodyPr anchor="b">
            <a:normAutofit/>
          </a:bodyPr>
          <a:lstStyle>
            <a:lvl1pPr marL="0" indent="0" algn="l">
              <a:lnSpc>
                <a:spcPct val="90000"/>
              </a:lnSpc>
              <a:buNone/>
              <a:defRPr sz="17500" b="1">
                <a:solidFill>
                  <a:schemeClr val="tx1"/>
                </a:solidFill>
                <a:latin typeface="+mj-lt"/>
                <a:cs typeface="Poppins" pitchFamily="2" charset="77"/>
              </a:defRPr>
            </a:lvl1pPr>
          </a:lstStyle>
          <a:p>
            <a:pPr lvl="0"/>
            <a:r>
              <a:rPr lang="en-US" dirty="0"/>
              <a:t>##%</a:t>
            </a:r>
          </a:p>
        </p:txBody>
      </p:sp>
      <p:pic>
        <p:nvPicPr>
          <p:cNvPr id="3" name="Graphic 2">
            <a:extLst>
              <a:ext uri="{FF2B5EF4-FFF2-40B4-BE49-F238E27FC236}">
                <a16:creationId xmlns:a16="http://schemas.microsoft.com/office/drawing/2014/main" id="{F17F8DEA-3543-B752-B9E3-AC000CAB4672}"/>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77710" y="676656"/>
            <a:ext cx="36576" cy="521208"/>
          </a:xfrm>
          <a:prstGeom prst="rect">
            <a:avLst/>
          </a:prstGeom>
        </p:spPr>
      </p:pic>
      <p:sp>
        <p:nvSpPr>
          <p:cNvPr id="4" name="Footer Placeholder 3">
            <a:extLst>
              <a:ext uri="{FF2B5EF4-FFF2-40B4-BE49-F238E27FC236}">
                <a16:creationId xmlns:a16="http://schemas.microsoft.com/office/drawing/2014/main" id="{67F2F7EA-5D69-7C1B-CCA8-B001A58AE38D}"/>
              </a:ext>
            </a:extLst>
          </p:cNvPr>
          <p:cNvSpPr>
            <a:spLocks noGrp="1"/>
          </p:cNvSpPr>
          <p:nvPr>
            <p:ph type="ftr" sz="quarter" idx="14"/>
          </p:nvPr>
        </p:nvSpPr>
        <p:spPr>
          <a:xfrm>
            <a:off x="8869680" y="722163"/>
            <a:ext cx="1845772" cy="365125"/>
          </a:xfrm>
        </p:spPr>
        <p:txBody>
          <a:bodyPr/>
          <a:lstStyle>
            <a:lvl1pPr algn="r">
              <a:defRPr/>
            </a:lvl1pPr>
          </a:lstStyle>
          <a:p>
            <a:endParaRPr lang="en-US" dirty="0"/>
          </a:p>
        </p:txBody>
      </p:sp>
      <p:sp>
        <p:nvSpPr>
          <p:cNvPr id="5" name="Slide Number Placeholder 4">
            <a:extLst>
              <a:ext uri="{FF2B5EF4-FFF2-40B4-BE49-F238E27FC236}">
                <a16:creationId xmlns:a16="http://schemas.microsoft.com/office/drawing/2014/main" id="{3B75CC0F-ADA3-ABFA-0894-792752304D3D}"/>
              </a:ext>
            </a:extLst>
          </p:cNvPr>
          <p:cNvSpPr>
            <a:spLocks noGrp="1"/>
          </p:cNvSpPr>
          <p:nvPr>
            <p:ph type="sldNum" sz="quarter" idx="15"/>
          </p:nvPr>
        </p:nvSpPr>
        <p:spPr>
          <a:xfrm>
            <a:off x="10936224" y="722163"/>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74552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617F66D-47D7-5FE5-3A3F-34A22FF6A160}"/>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5660464"/>
            <a:ext cx="36576" cy="521208"/>
          </a:xfrm>
          <a:prstGeom prst="rect">
            <a:avLst/>
          </a:prstGeom>
        </p:spPr>
      </p:pic>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2000" b="0" i="0" cap="none" spc="0" baseline="0">
                <a:solidFill>
                  <a:schemeClr val="tx1"/>
                </a:solidFill>
                <a:latin typeface="+mn-lt"/>
                <a:cs typeface="Poppins Light" pitchFamily="2" charset="77"/>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4484" y="558436"/>
            <a:ext cx="10543032" cy="4206240"/>
          </a:xfrm>
        </p:spPr>
        <p:txBody>
          <a:bodyPr anchor="b">
            <a:normAutofit/>
          </a:bodyPr>
          <a:lstStyle>
            <a:lvl1pPr marL="0" indent="0" algn="ctr">
              <a:lnSpc>
                <a:spcPct val="90000"/>
              </a:lnSpc>
              <a:buNone/>
              <a:defRPr sz="23200" b="1">
                <a:solidFill>
                  <a:schemeClr val="tx1"/>
                </a:solidFill>
                <a:latin typeface="+mj-lt"/>
                <a:cs typeface="Poppins" pitchFamily="2" charset="77"/>
              </a:defRPr>
            </a:lvl1pPr>
          </a:lstStyle>
          <a:p>
            <a:pPr lvl="0"/>
            <a:r>
              <a:rPr lang="en-US"/>
              <a:t>##%</a:t>
            </a:r>
          </a:p>
        </p:txBody>
      </p:sp>
    </p:spTree>
    <p:extLst>
      <p:ext uri="{BB962C8B-B14F-4D97-AF65-F5344CB8AC3E}">
        <p14:creationId xmlns:p14="http://schemas.microsoft.com/office/powerpoint/2010/main" val="1184023182"/>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pic>
        <p:nvPicPr>
          <p:cNvPr id="3" name="Graphic 2">
            <a:extLst>
              <a:ext uri="{FF2B5EF4-FFF2-40B4-BE49-F238E27FC236}">
                <a16:creationId xmlns:a16="http://schemas.microsoft.com/office/drawing/2014/main" id="{4B9366FF-A392-C240-F718-4B73E04621E0}"/>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5660464"/>
            <a:ext cx="36576" cy="521208"/>
          </a:xfrm>
          <a:prstGeom prst="rect">
            <a:avLst/>
          </a:prstGeom>
        </p:spPr>
      </p:pic>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962912" y="626364"/>
            <a:ext cx="8266176" cy="5605272"/>
          </a:xfrm>
        </p:spPr>
        <p:txBody>
          <a:bodyPr anchor="ctr">
            <a:noAutofit/>
          </a:bodyPr>
          <a:lstStyle>
            <a:lvl1pPr marL="0" indent="0" algn="ctr">
              <a:lnSpc>
                <a:spcPct val="100000"/>
              </a:lnSpc>
              <a:buNone/>
              <a:defRPr sz="4000" b="1" i="0" cap="all" spc="50" baseline="0">
                <a:latin typeface="+mj-lt"/>
                <a:cs typeface="Poppins" pitchFamily="2" charset="77"/>
              </a:defRPr>
            </a:lvl1pPr>
            <a:lvl2pPr marL="228600" indent="0" algn="ctr">
              <a:lnSpc>
                <a:spcPct val="100000"/>
              </a:lnSpc>
              <a:buNone/>
              <a:defRPr sz="3600" b="1" i="0" cap="all" spc="50" baseline="0">
                <a:latin typeface="+mj-lt"/>
                <a:cs typeface="Poppins" pitchFamily="2" charset="77"/>
              </a:defRPr>
            </a:lvl2pPr>
            <a:lvl3pPr marL="457200" indent="0" algn="ctr">
              <a:lnSpc>
                <a:spcPct val="100000"/>
              </a:lnSpc>
              <a:buNone/>
              <a:defRPr sz="3200" b="1" i="0" cap="all" spc="50" baseline="0">
                <a:latin typeface="+mj-lt"/>
                <a:cs typeface="Poppins" pitchFamily="2" charset="77"/>
              </a:defRPr>
            </a:lvl3pPr>
            <a:lvl4pPr marL="685800" indent="0" algn="ctr">
              <a:lnSpc>
                <a:spcPct val="100000"/>
              </a:lnSpc>
              <a:buNone/>
              <a:defRPr sz="2800" b="1" i="0" cap="all" spc="50" baseline="0">
                <a:latin typeface="+mj-lt"/>
                <a:cs typeface="Poppins" pitchFamily="2" charset="77"/>
              </a:defRPr>
            </a:lvl4pPr>
            <a:lvl5pPr marL="914400" indent="0" algn="ctr">
              <a:lnSpc>
                <a:spcPct val="100000"/>
              </a:lnSpc>
              <a:buNone/>
              <a:defRPr sz="24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147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520A179-8E3E-2B95-A97F-C68296952939}"/>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928148" y="921438"/>
            <a:ext cx="36576" cy="521208"/>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813816" y="1996848"/>
            <a:ext cx="8266176" cy="4142232"/>
          </a:xfrm>
        </p:spPr>
        <p:txBody>
          <a:bodyPr anchor="b">
            <a:noAutofit/>
          </a:bodyPr>
          <a:lstStyle>
            <a:lvl1pPr marL="0" indent="0">
              <a:lnSpc>
                <a:spcPct val="100000"/>
              </a:lnSpc>
              <a:buNone/>
              <a:defRPr sz="4000" b="1" i="0" cap="all" spc="50" baseline="0">
                <a:latin typeface="+mj-lt"/>
                <a:cs typeface="Poppins" pitchFamily="2" charset="77"/>
              </a:defRPr>
            </a:lvl1pPr>
            <a:lvl2pPr marL="228600" indent="0">
              <a:lnSpc>
                <a:spcPct val="100000"/>
              </a:lnSpc>
              <a:buNone/>
              <a:defRPr sz="3200" b="1" i="0" cap="all" spc="50" baseline="0">
                <a:latin typeface="+mj-lt"/>
                <a:cs typeface="Poppins" pitchFamily="2" charset="77"/>
              </a:defRPr>
            </a:lvl2pPr>
            <a:lvl3pPr marL="457200" indent="0">
              <a:lnSpc>
                <a:spcPct val="100000"/>
              </a:lnSpc>
              <a:buNone/>
              <a:defRPr sz="2800" b="1" i="0" cap="all" spc="50" baseline="0">
                <a:latin typeface="+mj-lt"/>
                <a:cs typeface="Poppins" pitchFamily="2" charset="77"/>
              </a:defRPr>
            </a:lvl3pPr>
            <a:lvl4pPr marL="685800" indent="0">
              <a:lnSpc>
                <a:spcPct val="100000"/>
              </a:lnSpc>
              <a:buNone/>
              <a:defRPr sz="2400" b="1" i="0" cap="all" spc="50" baseline="0">
                <a:latin typeface="+mj-lt"/>
                <a:cs typeface="Poppins" pitchFamily="2" charset="77"/>
              </a:defRPr>
            </a:lvl4pPr>
            <a:lvl5pPr marL="914400" indent="0">
              <a:lnSpc>
                <a:spcPct val="100000"/>
              </a:lnSpc>
              <a:buNone/>
              <a:defRPr sz="20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449345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824681" y="760672"/>
            <a:ext cx="8266176" cy="5605272"/>
          </a:xfrm>
        </p:spPr>
        <p:txBody>
          <a:bodyPr anchor="t">
            <a:noAutofit/>
          </a:bodyPr>
          <a:lstStyle>
            <a:lvl1pPr marL="0" indent="0">
              <a:lnSpc>
                <a:spcPct val="100000"/>
              </a:lnSpc>
              <a:buNone/>
              <a:defRPr sz="4000" b="1" i="0" cap="all" spc="50" baseline="0">
                <a:latin typeface="+mj-lt"/>
                <a:cs typeface="Poppins" pitchFamily="2" charset="77"/>
              </a:defRPr>
            </a:lvl1pPr>
            <a:lvl2pPr marL="228600" indent="0">
              <a:lnSpc>
                <a:spcPct val="100000"/>
              </a:lnSpc>
              <a:buNone/>
              <a:defRPr sz="3200" b="1" i="0" cap="all" spc="50" baseline="0">
                <a:latin typeface="+mj-lt"/>
                <a:cs typeface="Poppins" pitchFamily="2" charset="77"/>
              </a:defRPr>
            </a:lvl2pPr>
            <a:lvl3pPr marL="457200" indent="0">
              <a:lnSpc>
                <a:spcPct val="100000"/>
              </a:lnSpc>
              <a:buNone/>
              <a:defRPr sz="2800" b="1" i="0" cap="all" spc="50" baseline="0">
                <a:latin typeface="+mj-lt"/>
                <a:cs typeface="Poppins" pitchFamily="2" charset="77"/>
              </a:defRPr>
            </a:lvl3pPr>
            <a:lvl4pPr marL="685800" indent="0">
              <a:lnSpc>
                <a:spcPct val="100000"/>
              </a:lnSpc>
              <a:buNone/>
              <a:defRPr sz="2400" b="1" i="0" cap="all" spc="50" baseline="0">
                <a:latin typeface="+mj-lt"/>
                <a:cs typeface="Poppins" pitchFamily="2" charset="77"/>
              </a:defRPr>
            </a:lvl4pPr>
            <a:lvl5pPr marL="914400" indent="0">
              <a:lnSpc>
                <a:spcPct val="100000"/>
              </a:lnSpc>
              <a:buNone/>
              <a:defRPr sz="2000" b="1" i="0" cap="all" spc="50" baseline="0">
                <a:latin typeface="+mj-lt"/>
                <a:cs typeface="Poppins" pitchFamily="2" charset="77"/>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2">
            <a:extLst>
              <a:ext uri="{FF2B5EF4-FFF2-40B4-BE49-F238E27FC236}">
                <a16:creationId xmlns:a16="http://schemas.microsoft.com/office/drawing/2014/main" id="{94584083-25C0-4BCD-77BF-0F4B50C89CEC}"/>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986884" y="676656"/>
            <a:ext cx="36576" cy="521208"/>
          </a:xfrm>
          <a:prstGeom prst="rect">
            <a:avLst/>
          </a:prstGeom>
        </p:spPr>
      </p:pic>
      <p:sp>
        <p:nvSpPr>
          <p:cNvPr id="4" name="Footer Placeholder 3">
            <a:extLst>
              <a:ext uri="{FF2B5EF4-FFF2-40B4-BE49-F238E27FC236}">
                <a16:creationId xmlns:a16="http://schemas.microsoft.com/office/drawing/2014/main" id="{74F9D7C9-2DBC-E12A-4A0F-59AD76DB1119}"/>
              </a:ext>
            </a:extLst>
          </p:cNvPr>
          <p:cNvSpPr>
            <a:spLocks noGrp="1"/>
          </p:cNvSpPr>
          <p:nvPr>
            <p:ph type="ftr" sz="quarter" idx="14"/>
          </p:nvPr>
        </p:nvSpPr>
        <p:spPr>
          <a:xfrm>
            <a:off x="8869680" y="5717127"/>
            <a:ext cx="1845772" cy="365125"/>
          </a:xfrm>
        </p:spPr>
        <p:txBody>
          <a:bodyPr/>
          <a:lstStyle>
            <a:lvl1pPr algn="r">
              <a:defRPr/>
            </a:lvl1pPr>
          </a:lstStyle>
          <a:p>
            <a:endParaRPr lang="en-US" dirty="0"/>
          </a:p>
        </p:txBody>
      </p:sp>
      <p:sp>
        <p:nvSpPr>
          <p:cNvPr id="5" name="Slide Number Placeholder 4">
            <a:extLst>
              <a:ext uri="{FF2B5EF4-FFF2-40B4-BE49-F238E27FC236}">
                <a16:creationId xmlns:a16="http://schemas.microsoft.com/office/drawing/2014/main" id="{03A58948-847F-22CD-2AA2-CF3475976FFB}"/>
              </a:ext>
            </a:extLst>
          </p:cNvPr>
          <p:cNvSpPr>
            <a:spLocks noGrp="1"/>
          </p:cNvSpPr>
          <p:nvPr>
            <p:ph type="sldNum" sz="quarter" idx="15"/>
          </p:nvPr>
        </p:nvSpPr>
        <p:spPr>
          <a:xfrm>
            <a:off x="10936224" y="5714645"/>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49104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12600" y="5601041"/>
            <a:ext cx="8229600" cy="466344"/>
          </a:xfrm>
        </p:spPr>
        <p:txBody>
          <a:bodyPr anchor="ctr">
            <a:normAutofit/>
          </a:bodyPr>
          <a:lstStyle>
            <a:lvl1pPr>
              <a:lnSpc>
                <a:spcPct val="120000"/>
              </a:lnSpc>
              <a:defRPr sz="2000" b="0" i="0" cap="none" baseline="0">
                <a:solidFill>
                  <a:schemeClr val="tx1"/>
                </a:solidFill>
                <a:latin typeface="+mn-lt"/>
                <a:cs typeface="Poppins Light" pitchFamily="2" charset="77"/>
              </a:defRPr>
            </a:lvl1pPr>
          </a:lstStyle>
          <a:p>
            <a:r>
              <a:rPr lang="en-US" dirty="0"/>
              <a:t>Quote Author</a:t>
            </a:r>
          </a:p>
        </p:txBody>
      </p:sp>
      <p:pic>
        <p:nvPicPr>
          <p:cNvPr id="3" name="Graphic 2">
            <a:extLst>
              <a:ext uri="{FF2B5EF4-FFF2-40B4-BE49-F238E27FC236}">
                <a16:creationId xmlns:a16="http://schemas.microsoft.com/office/drawing/2014/main" id="{8025C941-1D26-5955-DC05-31D96A1D00E3}"/>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0983213" y="5660464"/>
            <a:ext cx="36576" cy="521208"/>
          </a:xfrm>
          <a:prstGeom prst="rect">
            <a:avLst/>
          </a:prstGeom>
        </p:spPr>
      </p:pic>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792280" y="776028"/>
            <a:ext cx="8229600" cy="4572000"/>
          </a:xfrm>
        </p:spPr>
        <p:txBody>
          <a:bodyPr anchor="t" anchorCtr="0">
            <a:normAutofit/>
          </a:bodyPr>
          <a:lstStyle>
            <a:lvl1pPr marL="164592" indent="-164592">
              <a:lnSpc>
                <a:spcPct val="100000"/>
              </a:lnSpc>
              <a:spcBef>
                <a:spcPts val="0"/>
              </a:spcBef>
              <a:buNone/>
              <a:defRPr sz="4000" b="1" cap="all" spc="50" baseline="0">
                <a:latin typeface="+mj-lt"/>
                <a:cs typeface="Poppins" pitchFamily="2" charset="77"/>
              </a:defRPr>
            </a:lvl1pPr>
          </a:lstStyle>
          <a:p>
            <a:pPr lvl="0"/>
            <a:r>
              <a:rPr lang="en-US" dirty="0"/>
              <a:t>Click to add Quote</a:t>
            </a:r>
          </a:p>
        </p:txBody>
      </p:sp>
    </p:spTree>
    <p:extLst>
      <p:ext uri="{BB962C8B-B14F-4D97-AF65-F5344CB8AC3E}">
        <p14:creationId xmlns:p14="http://schemas.microsoft.com/office/powerpoint/2010/main" val="33795346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4802977"/>
            <a:ext cx="9043416" cy="466344"/>
          </a:xfrm>
        </p:spPr>
        <p:txBody>
          <a:bodyPr anchor="ctr">
            <a:normAutofit/>
          </a:bodyPr>
          <a:lstStyle>
            <a:lvl1pPr>
              <a:lnSpc>
                <a:spcPct val="120000"/>
              </a:lnSpc>
              <a:defRPr sz="2000" b="0" i="0" cap="none" spc="0" baseline="0">
                <a:solidFill>
                  <a:schemeClr val="tx1"/>
                </a:solidFill>
                <a:latin typeface="+mn-lt"/>
                <a:cs typeface="Poppins Light" pitchFamily="2" charset="77"/>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100000"/>
              </a:lnSpc>
              <a:spcBef>
                <a:spcPts val="0"/>
              </a:spcBef>
              <a:buNone/>
              <a:defRPr sz="4000" b="1" i="0" cap="all" spc="50" baseline="0">
                <a:latin typeface="+mj-lt"/>
                <a:cs typeface="Poppins" pitchFamily="2" charset="77"/>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7953749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885444" y="4572000"/>
            <a:ext cx="8805672" cy="466344"/>
          </a:xfrm>
        </p:spPr>
        <p:txBody>
          <a:bodyPr anchor="ctr">
            <a:normAutofit/>
          </a:bodyPr>
          <a:lstStyle>
            <a:lvl1pPr>
              <a:lnSpc>
                <a:spcPct val="120000"/>
              </a:lnSpc>
              <a:defRPr sz="2000" b="0" i="0" cap="none" spc="0" baseline="0">
                <a:solidFill>
                  <a:schemeClr val="tx1"/>
                </a:solidFill>
                <a:latin typeface="+mn-lt"/>
                <a:cs typeface="Poppins Light" pitchFamily="2" charset="77"/>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807720" y="944880"/>
            <a:ext cx="8961120" cy="3474720"/>
          </a:xfrm>
        </p:spPr>
        <p:txBody>
          <a:bodyPr anchor="ctr">
            <a:normAutofit/>
          </a:bodyPr>
          <a:lstStyle>
            <a:lvl1pPr marL="164592" indent="-164592">
              <a:lnSpc>
                <a:spcPct val="100000"/>
              </a:lnSpc>
              <a:spcBef>
                <a:spcPts val="0"/>
              </a:spcBef>
              <a:buNone/>
              <a:defRPr sz="4200" b="1" i="0" cap="all" spc="50" baseline="0">
                <a:latin typeface="+mj-lt"/>
                <a:cs typeface="Poppins" pitchFamily="2" charset="77"/>
              </a:defRPr>
            </a:lvl1pPr>
          </a:lstStyle>
          <a:p>
            <a:pPr lvl="0"/>
            <a:r>
              <a:rPr lang="en-US" dirty="0"/>
              <a:t>Click to add Quote</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87728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09723" y="829551"/>
            <a:ext cx="10741152" cy="1132258"/>
          </a:xfrm>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553" y="457200"/>
            <a:ext cx="1845772" cy="365125"/>
          </a:xfrm>
        </p:spPr>
        <p:txBody>
          <a:bodyPr/>
          <a:lstStyle/>
          <a:p>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809723" y="1980371"/>
            <a:ext cx="5181600" cy="4351338"/>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369148" y="1980371"/>
            <a:ext cx="5181600" cy="4351338"/>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8868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ntent 2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 y="1615443"/>
            <a:ext cx="3437583" cy="4099202"/>
          </a:xfrm>
        </p:spPr>
        <p:txBody>
          <a:bodyPr>
            <a:normAutofit/>
          </a:bodyPr>
          <a:lstStyle>
            <a:lvl1pPr>
              <a:defRPr sz="3200"/>
            </a:lvl1pPr>
          </a:lstStyle>
          <a:p>
            <a:r>
              <a:rPr lang="en-US"/>
              <a:t>Click to edit Master title style</a:t>
            </a:r>
            <a:endParaRPr lang="en-US" dirty="0"/>
          </a:p>
        </p:txBody>
      </p:sp>
      <p:sp>
        <p:nvSpPr>
          <p:cNvPr id="3" name="Picture Placeholder 10">
            <a:extLst>
              <a:ext uri="{FF2B5EF4-FFF2-40B4-BE49-F238E27FC236}">
                <a16:creationId xmlns:a16="http://schemas.microsoft.com/office/drawing/2014/main" id="{77FBFB58-BD7D-0E9B-7D02-1BE0CDCEA434}"/>
              </a:ext>
            </a:extLst>
          </p:cNvPr>
          <p:cNvSpPr>
            <a:spLocks noGrp="1"/>
          </p:cNvSpPr>
          <p:nvPr>
            <p:ph type="pic" sz="quarter" idx="15"/>
          </p:nvPr>
        </p:nvSpPr>
        <p:spPr>
          <a:xfrm>
            <a:off x="0" y="0"/>
            <a:ext cx="12192000" cy="972457"/>
          </a:xfrm>
          <a:blipFill dpi="0" rotWithShape="1">
            <a:blip r:embed="rId2">
              <a:alphaModFix amt="60000"/>
            </a:blip>
            <a:srcRect/>
            <a:stretch>
              <a:fillRect l="1" t="1" r="-5" b="-482"/>
            </a:stretch>
          </a:blip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5151840" y="1615442"/>
            <a:ext cx="6119865" cy="2011680"/>
          </a:xfrm>
        </p:spPr>
        <p:txBody>
          <a:bodyPr>
            <a:normAutofit/>
          </a:bodyPr>
          <a:lstStyle>
            <a:lvl1pPr marL="0" indent="0">
              <a:lnSpc>
                <a:spcPct val="90000"/>
              </a:lnSpc>
              <a:buNone/>
              <a:defRPr sz="1800"/>
            </a:lvl1pPr>
            <a:lvl2pPr marL="228600" indent="0">
              <a:lnSpc>
                <a:spcPct val="90000"/>
              </a:lnSpc>
              <a:buNone/>
              <a:defRPr sz="1600"/>
            </a:lvl2pPr>
            <a:lvl3pPr marL="457200" indent="0">
              <a:lnSpc>
                <a:spcPct val="90000"/>
              </a:lnSpc>
              <a:buNone/>
              <a:defRPr sz="1400"/>
            </a:lvl3pPr>
            <a:lvl4pPr marL="685800" indent="0">
              <a:lnSpc>
                <a:spcPct val="90000"/>
              </a:lnSpc>
              <a:buNone/>
              <a:defRPr sz="1200"/>
            </a:lvl4pPr>
            <a:lvl5pPr marL="914400" indent="0">
              <a:lnSpc>
                <a:spcPct val="90000"/>
              </a:lnSpc>
              <a:buNone/>
              <a:defRPr sz="110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5148775" y="3945380"/>
            <a:ext cx="6119865" cy="2011680"/>
          </a:xfrm>
        </p:spPr>
        <p:txBody>
          <a:bodyPr>
            <a:normAutofit/>
          </a:bodyPr>
          <a:lstStyle>
            <a:lvl1pPr marL="0" indent="0">
              <a:lnSpc>
                <a:spcPct val="90000"/>
              </a:lnSpc>
              <a:buNone/>
              <a:defRPr sz="1800"/>
            </a:lvl1pPr>
            <a:lvl2pPr marL="228600" indent="0">
              <a:lnSpc>
                <a:spcPct val="90000"/>
              </a:lnSpc>
              <a:buNone/>
              <a:defRPr sz="1600"/>
            </a:lvl2pPr>
            <a:lvl3pPr marL="457200" indent="0">
              <a:lnSpc>
                <a:spcPct val="90000"/>
              </a:lnSpc>
              <a:buNone/>
              <a:defRPr sz="1400"/>
            </a:lvl3pPr>
            <a:lvl4pPr marL="685800" indent="0">
              <a:lnSpc>
                <a:spcPct val="90000"/>
              </a:lnSpc>
              <a:buNone/>
              <a:defRPr sz="1200"/>
            </a:lvl4pPr>
            <a:lvl5pPr marL="914400" indent="0">
              <a:lnSpc>
                <a:spcPct val="9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830476" y="59436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490553" y="5943600"/>
            <a:ext cx="1845772" cy="365125"/>
          </a:xfrm>
        </p:spPr>
        <p:txBody>
          <a:bodyPr/>
          <a:lstStyle/>
          <a:p>
            <a:endParaRPr lang="en-US" dirty="0"/>
          </a:p>
        </p:txBody>
      </p:sp>
    </p:spTree>
    <p:extLst>
      <p:ext uri="{BB962C8B-B14F-4D97-AF65-F5344CB8AC3E}">
        <p14:creationId xmlns:p14="http://schemas.microsoft.com/office/powerpoint/2010/main" val="409238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7073" y="2920382"/>
            <a:ext cx="6675120" cy="2468880"/>
          </a:xfrm>
        </p:spPr>
        <p:txBody>
          <a:bodyPr anchor="t" anchorCtr="0">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7073" y="5413788"/>
            <a:ext cx="6675120" cy="640080"/>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7985760" y="0"/>
            <a:ext cx="4206240" cy="6858000"/>
          </a:xfrm>
          <a:blipFill dpi="0" rotWithShape="1">
            <a:blip r:embed="rId2">
              <a:alphaModFix amt="60000"/>
            </a:blip>
            <a:srcRect/>
            <a:stretch>
              <a:fillRect l="-56812"/>
            </a:stretch>
          </a:blipFill>
        </p:spPr>
        <p:txBody>
          <a:bodyPr/>
          <a:lstStyle/>
          <a:p>
            <a:r>
              <a:rPr lang="en-US"/>
              <a:t>Click icon to add picture</a:t>
            </a:r>
            <a:endParaRPr lang="en-US" dirty="0"/>
          </a:p>
        </p:txBody>
      </p:sp>
      <p:pic>
        <p:nvPicPr>
          <p:cNvPr id="4" name="Graphic 3">
            <a:extLst>
              <a:ext uri="{FF2B5EF4-FFF2-40B4-BE49-F238E27FC236}">
                <a16:creationId xmlns:a16="http://schemas.microsoft.com/office/drawing/2014/main" id="{FBEFB6B4-A1CA-B788-D366-460FCF81670F}"/>
              </a:ext>
            </a:extLst>
          </p:cNvPr>
          <p:cNvPicPr>
            <a:picLocks/>
          </p:cNvPicPr>
          <p:nvPr userDrawn="1"/>
        </p:nvPicPr>
        <p:blipFill>
          <a:blip r:embed="rId3">
            <a:extLst>
              <a:ext uri="{96DAC541-7B7A-43D3-8B79-37D633B846F1}">
                <asvg:svgBlip xmlns:asvg="http://schemas.microsoft.com/office/drawing/2016/SVG/main" r:embed="rId4"/>
              </a:ext>
            </a:extLst>
          </a:blip>
          <a:stretch>
            <a:fillRect/>
          </a:stretch>
        </p:blipFill>
        <p:spPr>
          <a:xfrm>
            <a:off x="925164" y="1893372"/>
            <a:ext cx="36576" cy="521208"/>
          </a:xfrm>
          <a:prstGeom prst="rect">
            <a:avLst/>
          </a:prstGeom>
        </p:spPr>
      </p:pic>
    </p:spTree>
    <p:extLst>
      <p:ext uri="{BB962C8B-B14F-4D97-AF65-F5344CB8AC3E}">
        <p14:creationId xmlns:p14="http://schemas.microsoft.com/office/powerpoint/2010/main" val="42113482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809625" y="830733"/>
            <a:ext cx="10439463" cy="1143292"/>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a:off x="1490553" y="457200"/>
            <a:ext cx="1845772" cy="365125"/>
          </a:xfrm>
        </p:spPr>
        <p:txBody>
          <a:bodyPr/>
          <a:lstStyle/>
          <a:p>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809625" y="2007011"/>
            <a:ext cx="4937760" cy="559834"/>
          </a:xfrm>
        </p:spPr>
        <p:txBody>
          <a:bodyPr anchor="b">
            <a:normAutofit/>
          </a:bodyPr>
          <a:lstStyle>
            <a:lvl1pPr marL="0" indent="0">
              <a:lnSpc>
                <a:spcPct val="90000"/>
              </a:lnSpc>
              <a:buNone/>
              <a:defRPr sz="2000" b="1" i="0" cap="all" baseline="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30246" y="2007011"/>
            <a:ext cx="4937760" cy="559834"/>
          </a:xfrm>
        </p:spPr>
        <p:txBody>
          <a:bodyPr anchor="b">
            <a:normAutofit/>
          </a:bodyPr>
          <a:lstStyle>
            <a:lvl1pPr marL="0" indent="0">
              <a:lnSpc>
                <a:spcPct val="90000"/>
              </a:lnSpc>
              <a:buNone/>
              <a:defRPr sz="2000" b="1" i="0" cap="all" baseline="0">
                <a:latin typeface="Poppins" pitchFamily="2" charset="77"/>
                <a:cs typeface="Poppins"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809625" y="2708876"/>
            <a:ext cx="4937760" cy="37639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330246" y="2708876"/>
            <a:ext cx="4937760" cy="3763963"/>
          </a:xfrm>
        </p:spPr>
        <p:txBody>
          <a:bodyPr>
            <a:normAutofit/>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672012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16938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268831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813816" y="847531"/>
            <a:ext cx="3595634" cy="1757505"/>
          </a:xfrm>
        </p:spPr>
        <p:txBody>
          <a:bodyPr anchor="t">
            <a:normAutofit/>
          </a:bodyPr>
          <a:lstStyle>
            <a:lvl1pPr>
              <a:defRPr sz="2800"/>
            </a:lvl1pPr>
          </a:lstStyle>
          <a:p>
            <a:r>
              <a:rPr lang="en-US"/>
              <a:t>Click to edit Master title style</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1490553" y="457200"/>
            <a:ext cx="1845772" cy="365125"/>
          </a:xfrm>
        </p:spPr>
        <p:txBody>
          <a:bodyPr/>
          <a:lstStyle/>
          <a:p>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813816" y="2605036"/>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813868" y="842371"/>
            <a:ext cx="6440258" cy="5755109"/>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71612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813816" y="894666"/>
            <a:ext cx="3595634" cy="2212313"/>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813816" y="3163019"/>
            <a:ext cx="3585586" cy="3434638"/>
          </a:xfrm>
        </p:spPr>
        <p:txBody>
          <a:bodyPr anchor="t" anchorCtr="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589154" y="894665"/>
            <a:ext cx="5685399" cy="5039969"/>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869680" y="5934634"/>
            <a:ext cx="1845772" cy="365125"/>
          </a:xfrm>
        </p:spPr>
        <p:txBody>
          <a:bodyPr/>
          <a:lstStyle>
            <a:lvl1pPr algn="r">
              <a:defRPr/>
            </a:lvl1p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0936224" y="5943600"/>
            <a:ext cx="429207" cy="365125"/>
          </a:xfrm>
        </p:spPr>
        <p:txBody>
          <a:bodyPr/>
          <a:lstStyle>
            <a:lvl1pPr algn="r">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351955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5390" y="826903"/>
            <a:ext cx="7342307" cy="1133856"/>
          </a:xfrm>
        </p:spPr>
        <p:txBody>
          <a:bodyPr anchor="t" anchorCtr="0">
            <a:noAutofit/>
          </a:bodyPr>
          <a:lstStyle>
            <a:lvl1pPr algn="l">
              <a:defRPr sz="32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490553" y="457200"/>
            <a:ext cx="1845772" cy="365125"/>
          </a:xfrm>
        </p:spPr>
        <p:txBody>
          <a:bodyPr/>
          <a:lstStyle/>
          <a:p>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15390" y="1996874"/>
            <a:ext cx="10467653" cy="2743200"/>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3" name="Picture Placeholder 10">
            <a:extLst>
              <a:ext uri="{FF2B5EF4-FFF2-40B4-BE49-F238E27FC236}">
                <a16:creationId xmlns:a16="http://schemas.microsoft.com/office/drawing/2014/main" id="{F099A399-8358-4832-8F28-17D6ED3E7425}"/>
              </a:ext>
            </a:extLst>
          </p:cNvPr>
          <p:cNvSpPr>
            <a:spLocks noGrp="1"/>
          </p:cNvSpPr>
          <p:nvPr>
            <p:ph type="pic" sz="quarter" idx="15"/>
          </p:nvPr>
        </p:nvSpPr>
        <p:spPr>
          <a:xfrm>
            <a:off x="0" y="5885543"/>
            <a:ext cx="12192000" cy="972457"/>
          </a:xfrm>
          <a:blipFill dpi="0" rotWithShape="1">
            <a:blip r:embed="rId2">
              <a:alphaModFix amt="60000"/>
            </a:blip>
            <a:srcRect/>
            <a:stretch>
              <a:fillRect l="1" t="1" r="-5" b="-482"/>
            </a:stretch>
          </a:blipFill>
        </p:spPr>
        <p:txBody>
          <a:bodyPr/>
          <a:lstStyle/>
          <a:p>
            <a:r>
              <a:rPr lang="en-US"/>
              <a:t>Click icon to add picture</a:t>
            </a:r>
            <a:endParaRPr lang="en-US" dirty="0"/>
          </a:p>
        </p:txBody>
      </p:sp>
    </p:spTree>
    <p:extLst>
      <p:ext uri="{BB962C8B-B14F-4D97-AF65-F5344CB8AC3E}">
        <p14:creationId xmlns:p14="http://schemas.microsoft.com/office/powerpoint/2010/main" val="1036967514"/>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3816" y="822648"/>
            <a:ext cx="8430767" cy="1842020"/>
          </a:xfrm>
        </p:spPr>
        <p:txBody>
          <a:bodyPr anchor="t" anchorCtr="0">
            <a:noAutofit/>
          </a:bodyPr>
          <a:lstStyle>
            <a:lvl1pPr>
              <a:defRPr sz="32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813816" y="2717420"/>
            <a:ext cx="8430639" cy="1279615"/>
          </a:xfrm>
        </p:spPr>
        <p:txBody>
          <a:bodyPr>
            <a:no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1651361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clusion 3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15390" y="826903"/>
            <a:ext cx="7342307" cy="1133856"/>
          </a:xfrm>
        </p:spPr>
        <p:txBody>
          <a:bodyPr anchor="t" anchorCtr="0">
            <a:noAutofit/>
          </a:bodyPr>
          <a:lstStyle>
            <a:lvl1pPr algn="l">
              <a:defRPr sz="32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830476" y="457200"/>
            <a:ext cx="429207" cy="365125"/>
          </a:xfrm>
        </p:spPr>
        <p:txBody>
          <a:bodyPr/>
          <a:lstStyle/>
          <a:p>
            <a:fld id="{CC057153-B650-4DEB-B370-79DDCFDCE934}" type="slidenum">
              <a:rPr lang="en-US" smtClean="0"/>
              <a:t>‹#›</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490553" y="457200"/>
            <a:ext cx="1845772" cy="365125"/>
          </a:xfrm>
        </p:spPr>
        <p:txBody>
          <a:bodyPr/>
          <a:lstStyle/>
          <a:p>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815390" y="1993392"/>
            <a:ext cx="10467653" cy="1769533"/>
          </a:xfrm>
        </p:spPr>
        <p:txBody>
          <a:bodyPr>
            <a:normAutofit/>
          </a:bodyPr>
          <a:lstStyle>
            <a:lvl1pPr marL="0" indent="0">
              <a:buNone/>
              <a:defRPr sz="1800"/>
            </a:lvl1pPr>
            <a:lvl2pPr marL="228600" indent="0">
              <a:buNone/>
              <a:defRPr sz="1600"/>
            </a:lvl2pPr>
            <a:lvl3pPr marL="457200" indent="0">
              <a:buNone/>
              <a:defRPr sz="1400"/>
            </a:lvl3pPr>
            <a:lvl4pPr marL="685800" indent="0">
              <a:buNone/>
              <a:defRPr sz="1200"/>
            </a:lvl4pPr>
            <a:lvl5pPr marL="914400" indent="0">
              <a:buNone/>
              <a:defRPr sz="1100"/>
            </a:lvl5pPr>
          </a:lstStyle>
          <a:p>
            <a:pPr lvl="0"/>
            <a:r>
              <a:rPr lang="en-US"/>
              <a:t>Click to edit Master text styles</a:t>
            </a:r>
          </a:p>
          <a:p>
            <a:pPr lvl="1"/>
            <a:r>
              <a:rPr lang="en-US"/>
              <a:t>Second level</a:t>
            </a:r>
          </a:p>
          <a:p>
            <a:pPr lvl="2"/>
            <a:r>
              <a:rPr lang="en-US"/>
              <a:t>Third level</a:t>
            </a:r>
          </a:p>
        </p:txBody>
      </p:sp>
      <p:sp>
        <p:nvSpPr>
          <p:cNvPr id="9" name="Picture Placeholder 10">
            <a:extLst>
              <a:ext uri="{FF2B5EF4-FFF2-40B4-BE49-F238E27FC236}">
                <a16:creationId xmlns:a16="http://schemas.microsoft.com/office/drawing/2014/main" id="{6274E4BF-A9CB-F772-DFA6-C511FFC5541A}"/>
              </a:ext>
            </a:extLst>
          </p:cNvPr>
          <p:cNvSpPr>
            <a:spLocks noGrp="1"/>
          </p:cNvSpPr>
          <p:nvPr>
            <p:ph type="pic" sz="quarter" idx="14"/>
          </p:nvPr>
        </p:nvSpPr>
        <p:spPr>
          <a:xfrm>
            <a:off x="1" y="4495800"/>
            <a:ext cx="12191999" cy="2362200"/>
          </a:xfrm>
          <a:blipFill dpi="0" rotWithShape="1">
            <a:blip r:embed="rId2">
              <a:alphaModFix amt="60000"/>
            </a:blip>
            <a:srcRect/>
            <a:stretch>
              <a:fillRect l="1" t="-200" r="-5" b="-346"/>
            </a:stretch>
          </a:blipFill>
        </p:spPr>
        <p:txBody>
          <a:bodyPr/>
          <a:lstStyle/>
          <a:p>
            <a:r>
              <a:rPr lang="en-US"/>
              <a:t>Click icon to add picture</a:t>
            </a:r>
            <a:endParaRPr lang="en-US" dirty="0"/>
          </a:p>
        </p:txBody>
      </p:sp>
    </p:spTree>
    <p:extLst>
      <p:ext uri="{BB962C8B-B14F-4D97-AF65-F5344CB8AC3E}">
        <p14:creationId xmlns:p14="http://schemas.microsoft.com/office/powerpoint/2010/main" val="260639389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832850"/>
            <a:ext cx="7478991" cy="3635797"/>
          </a:xfrm>
        </p:spPr>
        <p:txBody>
          <a:bodyPr anchor="t">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4526561"/>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E5969981-6F14-05AD-84BE-60811ABC8EEF}"/>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11224895" y="911860"/>
            <a:ext cx="36576" cy="521208"/>
          </a:xfrm>
          <a:prstGeom prst="rect">
            <a:avLst/>
          </a:prstGeom>
        </p:spPr>
      </p:pic>
    </p:spTree>
    <p:extLst>
      <p:ext uri="{BB962C8B-B14F-4D97-AF65-F5344CB8AC3E}">
        <p14:creationId xmlns:p14="http://schemas.microsoft.com/office/powerpoint/2010/main" val="662359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13816" y="1097280"/>
            <a:ext cx="7876287" cy="3592629"/>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813816" y="5057409"/>
            <a:ext cx="7375466" cy="1014984"/>
          </a:xfrm>
        </p:spPr>
        <p:txBody>
          <a:bodyPr anchor="b" anchorCtr="0">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95D914E6-8049-9561-C97E-2ED8FCDB89E6}"/>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154030" y="676656"/>
            <a:ext cx="36576" cy="521208"/>
          </a:xfrm>
          <a:prstGeom prst="rect">
            <a:avLst/>
          </a:prstGeom>
        </p:spPr>
      </p:pic>
    </p:spTree>
    <p:extLst>
      <p:ext uri="{BB962C8B-B14F-4D97-AF65-F5344CB8AC3E}">
        <p14:creationId xmlns:p14="http://schemas.microsoft.com/office/powerpoint/2010/main" val="396972435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Graphic 3">
            <a:extLst>
              <a:ext uri="{FF2B5EF4-FFF2-40B4-BE49-F238E27FC236}">
                <a16:creationId xmlns:a16="http://schemas.microsoft.com/office/drawing/2014/main" id="{B7AB9D02-BDB0-5420-CBA2-3044DDB6D79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6077712" y="679622"/>
            <a:ext cx="36576" cy="521208"/>
          </a:xfrm>
          <a:prstGeom prst="rect">
            <a:avLst/>
          </a:prstGeom>
        </p:spPr>
      </p:pic>
    </p:spTree>
    <p:extLst>
      <p:ext uri="{BB962C8B-B14F-4D97-AF65-F5344CB8AC3E}">
        <p14:creationId xmlns:p14="http://schemas.microsoft.com/office/powerpoint/2010/main" val="311349682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B7FFBE8-95FC-A978-8212-6B5D8F34CC6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7047762" y="676656"/>
            <a:ext cx="36576" cy="521208"/>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678461" y="1561943"/>
            <a:ext cx="4681728" cy="4569825"/>
          </a:xfrm>
        </p:spPr>
        <p:txBody>
          <a:bodyPr anchor="b">
            <a:normAutofit/>
          </a:bodyPr>
          <a:lstStyle>
            <a:lvl1pPr algn="l">
              <a:defRPr sz="4000"/>
            </a:lvl1pPr>
          </a:lstStyle>
          <a:p>
            <a:r>
              <a:rPr lang="en-US"/>
              <a:t>Click to edit Master title style</a:t>
            </a:r>
            <a:endParaRPr lang="en-US" dirty="0"/>
          </a:p>
        </p:txBody>
      </p:sp>
      <p:sp>
        <p:nvSpPr>
          <p:cNvPr id="13" name="Picture Placeholder 10">
            <a:extLst>
              <a:ext uri="{FF2B5EF4-FFF2-40B4-BE49-F238E27FC236}">
                <a16:creationId xmlns:a16="http://schemas.microsoft.com/office/drawing/2014/main" id="{8DA51E07-C561-85B3-141B-4157C0521FB7}"/>
              </a:ext>
            </a:extLst>
          </p:cNvPr>
          <p:cNvSpPr>
            <a:spLocks noGrp="1"/>
          </p:cNvSpPr>
          <p:nvPr>
            <p:ph type="pic" sz="quarter" idx="13"/>
          </p:nvPr>
        </p:nvSpPr>
        <p:spPr>
          <a:xfrm>
            <a:off x="0" y="0"/>
            <a:ext cx="6095994" cy="6858000"/>
          </a:xfrm>
          <a:blipFill dpi="0" rotWithShape="1">
            <a:blip r:embed="rId4">
              <a:alphaModFix amt="60000"/>
            </a:blip>
            <a:srcRect/>
            <a:stretch>
              <a:fillRect/>
            </a:stretch>
          </a:blipFill>
        </p:spPr>
        <p:txBody>
          <a:bodyPr/>
          <a:lstStyle/>
          <a:p>
            <a:r>
              <a:rPr lang="en-US"/>
              <a:t>Click icon to add picture</a:t>
            </a:r>
            <a:endParaRPr lang="en-US" dirty="0"/>
          </a:p>
        </p:txBody>
      </p:sp>
    </p:spTree>
    <p:extLst>
      <p:ext uri="{BB962C8B-B14F-4D97-AF65-F5344CB8AC3E}">
        <p14:creationId xmlns:p14="http://schemas.microsoft.com/office/powerpoint/2010/main" val="28847022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816609" y="826658"/>
            <a:ext cx="10447125"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816609" y="1715532"/>
            <a:ext cx="10447125" cy="41251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830476" y="5714645"/>
            <a:ext cx="429207" cy="365125"/>
          </a:xfrm>
          <a:prstGeom prst="rect">
            <a:avLst/>
          </a:prstGeom>
        </p:spPr>
        <p:txBody>
          <a:bodyPr vert="horz" lIns="91440" tIns="45720" rIns="91440" bIns="45720" rtlCol="0" anchor="ctr"/>
          <a:lstStyle>
            <a:lvl1pPr algn="l">
              <a:defRPr sz="1200" b="0" i="0">
                <a:solidFill>
                  <a:schemeClr val="tx1"/>
                </a:solidFill>
                <a:latin typeface="+mn-lt"/>
                <a:cs typeface="Poppins Light" pitchFamily="2" charset="77"/>
              </a:defRPr>
            </a:lvl1pPr>
          </a:lstStyle>
          <a:p>
            <a:fld id="{CC057153-B650-4DEB-B370-79DDCFDCE934}" type="slidenum">
              <a:rPr lang="en-US" smtClean="0"/>
              <a:pPr/>
              <a:t>‹#›</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490553" y="5717127"/>
            <a:ext cx="1845772" cy="365125"/>
          </a:xfrm>
          <a:prstGeom prst="rect">
            <a:avLst/>
          </a:prstGeom>
        </p:spPr>
        <p:txBody>
          <a:bodyPr vert="horz" lIns="91440" tIns="45720" rIns="91440" bIns="45720" rtlCol="0" anchor="ctr"/>
          <a:lstStyle>
            <a:lvl1pPr algn="l">
              <a:defRPr sz="1200" b="0" i="0">
                <a:solidFill>
                  <a:schemeClr val="tx1"/>
                </a:solidFill>
                <a:latin typeface="+mn-lt"/>
                <a:cs typeface="Poppins Light" pitchFamily="2" charset="77"/>
              </a:defRPr>
            </a:lvl1pPr>
          </a:lstStyle>
          <a:p>
            <a:endParaRPr lang="en-US" dirty="0"/>
          </a:p>
        </p:txBody>
      </p:sp>
    </p:spTree>
    <p:extLst>
      <p:ext uri="{BB962C8B-B14F-4D97-AF65-F5344CB8AC3E}">
        <p14:creationId xmlns:p14="http://schemas.microsoft.com/office/powerpoint/2010/main" val="3754265272"/>
      </p:ext>
    </p:extLst>
  </p:cSld>
  <p:clrMap bg1="lt1" tx1="dk1" bg2="lt2" tx2="dk2" accent1="accent1" accent2="accent2" accent3="accent3" accent4="accent4" accent5="accent5" accent6="accent6" hlink="hlink" folHlink="folHlink"/>
  <p:sldLayoutIdLst>
    <p:sldLayoutId id="2147483829"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828" r:id="rId11"/>
    <p:sldLayoutId id="2147483780" r:id="rId12"/>
    <p:sldLayoutId id="2147483781" r:id="rId13"/>
    <p:sldLayoutId id="2147483826"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827"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 id="2147483820" r:id="rId52"/>
    <p:sldLayoutId id="2147483821" r:id="rId53"/>
    <p:sldLayoutId id="2147483822" r:id="rId54"/>
    <p:sldLayoutId id="2147483823" r:id="rId55"/>
    <p:sldLayoutId id="2147483825" r:id="rId56"/>
    <p:sldLayoutId id="2147483824" r:id="rId57"/>
  </p:sldLayoutIdLst>
  <p:hf sldNum="0" hdr="0" ftr="0" dt="0"/>
  <p:txStyles>
    <p:titleStyle>
      <a:lvl1pPr algn="l" defTabSz="914400" rtl="0" eaLnBrk="1" latinLnBrk="0" hangingPunct="1">
        <a:lnSpc>
          <a:spcPct val="90000"/>
        </a:lnSpc>
        <a:spcBef>
          <a:spcPct val="0"/>
        </a:spcBef>
        <a:buNone/>
        <a:defRPr sz="3600" b="1" kern="1200" cap="all" spc="50" baseline="0">
          <a:solidFill>
            <a:schemeClr val="tx1"/>
          </a:solidFill>
          <a:latin typeface="+mj-lt"/>
          <a:ea typeface="+mj-ea"/>
          <a:cs typeface="Poppins" pitchFamily="2" charset="77"/>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mn-lt"/>
          <a:ea typeface="+mn-ea"/>
          <a:cs typeface="Poppins Light" pitchFamily="2" charset="77"/>
        </a:defRPr>
      </a:lvl1pPr>
      <a:lvl2pPr marL="228600" indent="0" algn="l" defTabSz="914400" rtl="0" eaLnBrk="1" latinLnBrk="0" hangingPunct="1">
        <a:lnSpc>
          <a:spcPct val="100000"/>
        </a:lnSpc>
        <a:spcBef>
          <a:spcPts val="500"/>
        </a:spcBef>
        <a:buFont typeface="Arial" panose="020B0604020202020204" pitchFamily="34" charset="0"/>
        <a:buNone/>
        <a:defRPr sz="1600" b="0" i="0" kern="1200">
          <a:solidFill>
            <a:schemeClr val="tx1"/>
          </a:solidFill>
          <a:latin typeface="+mn-lt"/>
          <a:ea typeface="+mn-ea"/>
          <a:cs typeface="Poppins Light" pitchFamily="2" charset="77"/>
        </a:defRPr>
      </a:lvl2pPr>
      <a:lvl3pPr marL="457200" indent="0" algn="l" defTabSz="914400" rtl="0" eaLnBrk="1" latinLnBrk="0" hangingPunct="1">
        <a:lnSpc>
          <a:spcPct val="100000"/>
        </a:lnSpc>
        <a:spcBef>
          <a:spcPts val="500"/>
        </a:spcBef>
        <a:buFont typeface="Arial" panose="020B0604020202020204" pitchFamily="34" charset="0"/>
        <a:buNone/>
        <a:defRPr sz="1400" b="0" i="0" kern="1200">
          <a:solidFill>
            <a:schemeClr val="tx1"/>
          </a:solidFill>
          <a:latin typeface="+mn-lt"/>
          <a:ea typeface="+mn-ea"/>
          <a:cs typeface="Poppins Light" pitchFamily="2" charset="77"/>
        </a:defRPr>
      </a:lvl3pPr>
      <a:lvl4pPr marL="685800" indent="0" algn="l" defTabSz="914400" rtl="0" eaLnBrk="1" latinLnBrk="0" hangingPunct="1">
        <a:lnSpc>
          <a:spcPct val="100000"/>
        </a:lnSpc>
        <a:spcBef>
          <a:spcPts val="500"/>
        </a:spcBef>
        <a:buFont typeface="Arial" panose="020B0604020202020204" pitchFamily="34" charset="0"/>
        <a:buNone/>
        <a:defRPr sz="1200" b="0" i="0" kern="1200">
          <a:solidFill>
            <a:schemeClr val="tx1"/>
          </a:solidFill>
          <a:latin typeface="Poppins Light" pitchFamily="2" charset="77"/>
          <a:ea typeface="+mn-ea"/>
          <a:cs typeface="Poppins Light" pitchFamily="2" charset="77"/>
        </a:defRPr>
      </a:lvl4pPr>
      <a:lvl5pPr marL="914400" indent="0" algn="l" defTabSz="914400" rtl="0" eaLnBrk="1" latinLnBrk="0" hangingPunct="1">
        <a:lnSpc>
          <a:spcPct val="100000"/>
        </a:lnSpc>
        <a:spcBef>
          <a:spcPts val="500"/>
        </a:spcBef>
        <a:buFont typeface="Arial" panose="020B0604020202020204" pitchFamily="34" charset="0"/>
        <a:buNone/>
        <a:defRPr sz="1100" b="0" i="0" kern="1200">
          <a:solidFill>
            <a:schemeClr val="tx1"/>
          </a:solidFill>
          <a:latin typeface="Poppins Light" pitchFamily="2" charset="77"/>
          <a:ea typeface="+mn-ea"/>
          <a:cs typeface="Poppins Light" pitchFamily="2" charset="77"/>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0361F-BC8E-AC90-3DA2-C32F9265B6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BD8F08-19AE-ED53-9DFC-CFEC3B50E67A}"/>
              </a:ext>
            </a:extLst>
          </p:cNvPr>
          <p:cNvSpPr>
            <a:spLocks noGrp="1"/>
          </p:cNvSpPr>
          <p:nvPr>
            <p:ph type="title"/>
          </p:nvPr>
        </p:nvSpPr>
        <p:spPr>
          <a:xfrm>
            <a:off x="276949" y="130956"/>
            <a:ext cx="11638101" cy="505971"/>
          </a:xfrm>
        </p:spPr>
        <p:txBody>
          <a:bodyPr>
            <a:normAutofit fontScale="90000"/>
          </a:bodyPr>
          <a:lstStyle/>
          <a:p>
            <a:r>
              <a:rPr lang="en-IN" dirty="0"/>
              <a:t>AI Agent Contribution</a:t>
            </a:r>
            <a:endParaRPr lang="en-US" dirty="0"/>
          </a:p>
        </p:txBody>
      </p:sp>
      <p:graphicFrame>
        <p:nvGraphicFramePr>
          <p:cNvPr id="7" name="Content Placeholder 6">
            <a:extLst>
              <a:ext uri="{FF2B5EF4-FFF2-40B4-BE49-F238E27FC236}">
                <a16:creationId xmlns:a16="http://schemas.microsoft.com/office/drawing/2014/main" id="{5336325A-3A5B-6303-570D-F9C657D56DFD}"/>
              </a:ext>
            </a:extLst>
          </p:cNvPr>
          <p:cNvGraphicFramePr>
            <a:graphicFrameLocks noGrp="1"/>
          </p:cNvGraphicFramePr>
          <p:nvPr>
            <p:ph idx="1"/>
            <p:extLst>
              <p:ext uri="{D42A27DB-BD31-4B8C-83A1-F6EECF244321}">
                <p14:modId xmlns:p14="http://schemas.microsoft.com/office/powerpoint/2010/main" val="195549706"/>
              </p:ext>
            </p:extLst>
          </p:nvPr>
        </p:nvGraphicFramePr>
        <p:xfrm>
          <a:off x="276949" y="1765305"/>
          <a:ext cx="10311171" cy="2718408"/>
        </p:xfrm>
        <a:graphic>
          <a:graphicData uri="http://schemas.openxmlformats.org/drawingml/2006/table">
            <a:tbl>
              <a:tblPr firstRow="1" lastRow="1" bandRow="1">
                <a:tableStyleId>{3B4B98B0-60AC-42C2-AFA5-B58CD77FA1E5}</a:tableStyleId>
              </a:tblPr>
              <a:tblGrid>
                <a:gridCol w="3913808">
                  <a:extLst>
                    <a:ext uri="{9D8B030D-6E8A-4147-A177-3AD203B41FA5}">
                      <a16:colId xmlns:a16="http://schemas.microsoft.com/office/drawing/2014/main" val="3168546316"/>
                    </a:ext>
                  </a:extLst>
                </a:gridCol>
                <a:gridCol w="3436772">
                  <a:extLst>
                    <a:ext uri="{9D8B030D-6E8A-4147-A177-3AD203B41FA5}">
                      <a16:colId xmlns:a16="http://schemas.microsoft.com/office/drawing/2014/main" val="3249273269"/>
                    </a:ext>
                  </a:extLst>
                </a:gridCol>
                <a:gridCol w="2960591">
                  <a:extLst>
                    <a:ext uri="{9D8B030D-6E8A-4147-A177-3AD203B41FA5}">
                      <a16:colId xmlns:a16="http://schemas.microsoft.com/office/drawing/2014/main" val="3338054882"/>
                    </a:ext>
                  </a:extLst>
                </a:gridCol>
              </a:tblGrid>
              <a:tr h="339801">
                <a:tc>
                  <a:txBody>
                    <a:bodyPr/>
                    <a:lstStyle/>
                    <a:p>
                      <a:pPr algn="l" fontAlgn="b">
                        <a:buNone/>
                      </a:pPr>
                      <a:r>
                        <a:rPr lang="en-IN" sz="1100" b="1" i="0" u="none" strike="noStrike" dirty="0">
                          <a:solidFill>
                            <a:srgbClr val="000000"/>
                          </a:solidFill>
                          <a:effectLst/>
                          <a:latin typeface="Calibri" panose="020F0502020204030204" pitchFamily="34" charset="0"/>
                        </a:rPr>
                        <a:t>Roles</a:t>
                      </a:r>
                    </a:p>
                  </a:txBody>
                  <a:tcPr marL="6350" marR="6350" marT="6350" marB="0" anchor="ctr"/>
                </a:tc>
                <a:tc>
                  <a:txBody>
                    <a:bodyPr/>
                    <a:lstStyle/>
                    <a:p>
                      <a:pPr algn="ctr" fontAlgn="b">
                        <a:buNone/>
                      </a:pPr>
                      <a:r>
                        <a:rPr lang="en-IN" sz="1100" b="1" i="0" u="none" strike="noStrike" dirty="0">
                          <a:solidFill>
                            <a:srgbClr val="000000"/>
                          </a:solidFill>
                          <a:effectLst/>
                          <a:latin typeface="Calibri" panose="020F0502020204030204" pitchFamily="34" charset="0"/>
                        </a:rPr>
                        <a:t>% Workload where AI Agent can be used</a:t>
                      </a:r>
                    </a:p>
                  </a:txBody>
                  <a:tcPr marL="6350" marR="6350" marT="6350" marB="0" anchor="ctr"/>
                </a:tc>
                <a:tc>
                  <a:txBody>
                    <a:bodyPr/>
                    <a:lstStyle/>
                    <a:p>
                      <a:pPr algn="ctr" fontAlgn="b">
                        <a:buNone/>
                      </a:pPr>
                      <a:r>
                        <a:rPr lang="en-IN" sz="1100" b="1" i="0" u="none" strike="noStrike" dirty="0">
                          <a:solidFill>
                            <a:srgbClr val="000000"/>
                          </a:solidFill>
                          <a:effectLst/>
                          <a:latin typeface="Calibri" panose="020F0502020204030204" pitchFamily="34" charset="0"/>
                        </a:rPr>
                        <a:t>AI Automation Contribution %</a:t>
                      </a:r>
                    </a:p>
                  </a:txBody>
                  <a:tcPr marL="6350" marR="6350" marT="6350" marB="0" anchor="ctr"/>
                </a:tc>
                <a:extLst>
                  <a:ext uri="{0D108BD9-81ED-4DB2-BD59-A6C34878D82A}">
                    <a16:rowId xmlns:a16="http://schemas.microsoft.com/office/drawing/2014/main" val="3364231172"/>
                  </a:ext>
                </a:extLst>
              </a:tr>
              <a:tr h="339801">
                <a:tc>
                  <a:txBody>
                    <a:bodyPr/>
                    <a:lstStyle/>
                    <a:p>
                      <a:pPr algn="l" fontAlgn="b">
                        <a:buNone/>
                      </a:pPr>
                      <a:r>
                        <a:rPr lang="en-IN" sz="1100" b="0" i="0" u="none" strike="noStrike" dirty="0">
                          <a:solidFill>
                            <a:srgbClr val="000000"/>
                          </a:solidFill>
                          <a:effectLst/>
                          <a:latin typeface="Calibri" panose="020F0502020204030204" pitchFamily="34" charset="0"/>
                        </a:rPr>
                        <a:t>Delivery Manager / Scrum Master</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95</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57</a:t>
                      </a:r>
                    </a:p>
                  </a:txBody>
                  <a:tcPr marL="6350" marR="6350" marT="6350" marB="0" anchor="ctr"/>
                </a:tc>
                <a:extLst>
                  <a:ext uri="{0D108BD9-81ED-4DB2-BD59-A6C34878D82A}">
                    <a16:rowId xmlns:a16="http://schemas.microsoft.com/office/drawing/2014/main" val="3559441191"/>
                  </a:ext>
                </a:extLst>
              </a:tr>
              <a:tr h="339801">
                <a:tc>
                  <a:txBody>
                    <a:bodyPr/>
                    <a:lstStyle/>
                    <a:p>
                      <a:pPr algn="l" fontAlgn="b">
                        <a:buNone/>
                      </a:pPr>
                      <a:r>
                        <a:rPr lang="en-IN" sz="1100" b="0" i="0" u="none" strike="noStrike">
                          <a:solidFill>
                            <a:srgbClr val="000000"/>
                          </a:solidFill>
                          <a:effectLst/>
                          <a:latin typeface="Calibri" panose="020F0502020204030204" pitchFamily="34" charset="0"/>
                        </a:rPr>
                        <a:t>Finance Data &amp; Process Transformation Analyst</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90</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54</a:t>
                      </a:r>
                    </a:p>
                  </a:txBody>
                  <a:tcPr marL="6350" marR="6350" marT="6350" marB="0" anchor="ctr"/>
                </a:tc>
                <a:extLst>
                  <a:ext uri="{0D108BD9-81ED-4DB2-BD59-A6C34878D82A}">
                    <a16:rowId xmlns:a16="http://schemas.microsoft.com/office/drawing/2014/main" val="1425558636"/>
                  </a:ext>
                </a:extLst>
              </a:tr>
              <a:tr h="339801">
                <a:tc>
                  <a:txBody>
                    <a:bodyPr/>
                    <a:lstStyle/>
                    <a:p>
                      <a:pPr algn="l" fontAlgn="b">
                        <a:buNone/>
                      </a:pPr>
                      <a:r>
                        <a:rPr lang="en-IN" sz="1100" b="0" i="0" u="none" strike="noStrike">
                          <a:solidFill>
                            <a:srgbClr val="000000"/>
                          </a:solidFill>
                          <a:effectLst/>
                          <a:latin typeface="Calibri" panose="020F0502020204030204" pitchFamily="34" charset="0"/>
                        </a:rPr>
                        <a:t>Finance Transformation Business Analyst</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100</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60</a:t>
                      </a:r>
                    </a:p>
                  </a:txBody>
                  <a:tcPr marL="6350" marR="6350" marT="6350" marB="0" anchor="ctr"/>
                </a:tc>
                <a:extLst>
                  <a:ext uri="{0D108BD9-81ED-4DB2-BD59-A6C34878D82A}">
                    <a16:rowId xmlns:a16="http://schemas.microsoft.com/office/drawing/2014/main" val="1609158448"/>
                  </a:ext>
                </a:extLst>
              </a:tr>
              <a:tr h="339801">
                <a:tc>
                  <a:txBody>
                    <a:bodyPr/>
                    <a:lstStyle/>
                    <a:p>
                      <a:pPr algn="l" fontAlgn="b">
                        <a:buNone/>
                      </a:pPr>
                      <a:r>
                        <a:rPr lang="en-IN" sz="1100" b="0" i="0" u="none" strike="noStrike">
                          <a:solidFill>
                            <a:srgbClr val="000000"/>
                          </a:solidFill>
                          <a:effectLst/>
                          <a:latin typeface="Calibri" panose="020F0502020204030204" pitchFamily="34" charset="0"/>
                        </a:rPr>
                        <a:t>Governance &amp; Controls Analyst</a:t>
                      </a:r>
                    </a:p>
                  </a:txBody>
                  <a:tcPr marL="6350" marR="6350" marT="6350" marB="0" anchor="ctr"/>
                </a:tc>
                <a:tc>
                  <a:txBody>
                    <a:bodyPr/>
                    <a:lstStyle/>
                    <a:p>
                      <a:pPr algn="ctr" fontAlgn="b">
                        <a:buNone/>
                      </a:pPr>
                      <a:r>
                        <a:rPr lang="en-IN" sz="1100" b="0" i="0" u="none" strike="noStrike">
                          <a:solidFill>
                            <a:srgbClr val="000000"/>
                          </a:solidFill>
                          <a:effectLst/>
                          <a:latin typeface="Calibri" panose="020F0502020204030204" pitchFamily="34" charset="0"/>
                        </a:rPr>
                        <a:t>100</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60</a:t>
                      </a:r>
                    </a:p>
                  </a:txBody>
                  <a:tcPr marL="6350" marR="6350" marT="6350" marB="0" anchor="ctr"/>
                </a:tc>
                <a:extLst>
                  <a:ext uri="{0D108BD9-81ED-4DB2-BD59-A6C34878D82A}">
                    <a16:rowId xmlns:a16="http://schemas.microsoft.com/office/drawing/2014/main" val="3142950618"/>
                  </a:ext>
                </a:extLst>
              </a:tr>
              <a:tr h="339801">
                <a:tc>
                  <a:txBody>
                    <a:bodyPr/>
                    <a:lstStyle/>
                    <a:p>
                      <a:pPr algn="l" fontAlgn="b">
                        <a:buNone/>
                      </a:pPr>
                      <a:r>
                        <a:rPr lang="en-IN" sz="1100" b="0" i="0" u="none" strike="noStrike">
                          <a:solidFill>
                            <a:srgbClr val="000000"/>
                          </a:solidFill>
                          <a:effectLst/>
                          <a:latin typeface="Calibri" panose="020F0502020204030204" pitchFamily="34" charset="0"/>
                        </a:rPr>
                        <a:t>Regulatory Reporting Specialist</a:t>
                      </a:r>
                    </a:p>
                  </a:txBody>
                  <a:tcPr marL="6350" marR="6350" marT="6350" marB="0" anchor="ctr"/>
                </a:tc>
                <a:tc>
                  <a:txBody>
                    <a:bodyPr/>
                    <a:lstStyle/>
                    <a:p>
                      <a:pPr algn="ctr" fontAlgn="b">
                        <a:buNone/>
                      </a:pPr>
                      <a:r>
                        <a:rPr lang="en-IN" sz="1100" b="0" i="0" u="none" strike="noStrike">
                          <a:solidFill>
                            <a:srgbClr val="000000"/>
                          </a:solidFill>
                          <a:effectLst/>
                          <a:latin typeface="Calibri" panose="020F0502020204030204" pitchFamily="34" charset="0"/>
                        </a:rPr>
                        <a:t>100</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60</a:t>
                      </a:r>
                    </a:p>
                  </a:txBody>
                  <a:tcPr marL="6350" marR="6350" marT="6350" marB="0" anchor="ctr"/>
                </a:tc>
                <a:extLst>
                  <a:ext uri="{0D108BD9-81ED-4DB2-BD59-A6C34878D82A}">
                    <a16:rowId xmlns:a16="http://schemas.microsoft.com/office/drawing/2014/main" val="115091396"/>
                  </a:ext>
                </a:extLst>
              </a:tr>
              <a:tr h="339801">
                <a:tc>
                  <a:txBody>
                    <a:bodyPr/>
                    <a:lstStyle/>
                    <a:p>
                      <a:pPr algn="l" fontAlgn="b">
                        <a:buNone/>
                      </a:pPr>
                      <a:r>
                        <a:rPr lang="en-IN" sz="1100" b="0" i="0" u="none" strike="noStrike">
                          <a:solidFill>
                            <a:srgbClr val="000000"/>
                          </a:solidFill>
                          <a:effectLst/>
                          <a:latin typeface="Calibri" panose="020F0502020204030204" pitchFamily="34" charset="0"/>
                        </a:rPr>
                        <a:t>Testing &amp; Quality Lead</a:t>
                      </a:r>
                    </a:p>
                  </a:txBody>
                  <a:tcPr marL="6350" marR="6350" marT="6350" marB="0" anchor="ctr"/>
                </a:tc>
                <a:tc>
                  <a:txBody>
                    <a:bodyPr/>
                    <a:lstStyle/>
                    <a:p>
                      <a:pPr algn="ctr" fontAlgn="b">
                        <a:buNone/>
                      </a:pPr>
                      <a:r>
                        <a:rPr lang="en-IN" sz="1100" b="0" i="0" u="none" strike="noStrike">
                          <a:solidFill>
                            <a:srgbClr val="000000"/>
                          </a:solidFill>
                          <a:effectLst/>
                          <a:latin typeface="Calibri" panose="020F0502020204030204" pitchFamily="34" charset="0"/>
                        </a:rPr>
                        <a:t>100</a:t>
                      </a:r>
                    </a:p>
                  </a:txBody>
                  <a:tcPr marL="6350" marR="6350" marT="6350" marB="0" anchor="ctr"/>
                </a:tc>
                <a:tc>
                  <a:txBody>
                    <a:bodyPr/>
                    <a:lstStyle/>
                    <a:p>
                      <a:pPr algn="ctr" fontAlgn="b">
                        <a:buNone/>
                      </a:pPr>
                      <a:r>
                        <a:rPr lang="en-IN" sz="1100" b="0" i="0" u="none" strike="noStrike" dirty="0">
                          <a:solidFill>
                            <a:srgbClr val="000000"/>
                          </a:solidFill>
                          <a:effectLst/>
                          <a:latin typeface="Calibri" panose="020F0502020204030204" pitchFamily="34" charset="0"/>
                        </a:rPr>
                        <a:t>60</a:t>
                      </a:r>
                    </a:p>
                  </a:txBody>
                  <a:tcPr marL="6350" marR="6350" marT="6350" marB="0" anchor="ctr"/>
                </a:tc>
                <a:extLst>
                  <a:ext uri="{0D108BD9-81ED-4DB2-BD59-A6C34878D82A}">
                    <a16:rowId xmlns:a16="http://schemas.microsoft.com/office/drawing/2014/main" val="1346809739"/>
                  </a:ext>
                </a:extLst>
              </a:tr>
              <a:tr h="339801">
                <a:tc>
                  <a:txBody>
                    <a:bodyPr/>
                    <a:lstStyle/>
                    <a:p>
                      <a:pPr algn="l" fontAlgn="b">
                        <a:buNone/>
                      </a:pPr>
                      <a:r>
                        <a:rPr lang="en-IN" sz="1100" b="1" i="0" u="none" strike="noStrike" dirty="0">
                          <a:solidFill>
                            <a:srgbClr val="000000"/>
                          </a:solidFill>
                          <a:effectLst/>
                          <a:latin typeface="Calibri" panose="020F0502020204030204" pitchFamily="34" charset="0"/>
                        </a:rPr>
                        <a:t>Grand Total</a:t>
                      </a:r>
                    </a:p>
                  </a:txBody>
                  <a:tcPr marL="6350" marR="6350" marT="6350" marB="0" anchor="ctr"/>
                </a:tc>
                <a:tc>
                  <a:txBody>
                    <a:bodyPr/>
                    <a:lstStyle/>
                    <a:p>
                      <a:pPr algn="ctr" fontAlgn="b">
                        <a:buNone/>
                      </a:pPr>
                      <a:r>
                        <a:rPr lang="en-IN" sz="1100" b="1" i="0" u="none" strike="noStrike" dirty="0">
                          <a:solidFill>
                            <a:srgbClr val="000000"/>
                          </a:solidFill>
                          <a:effectLst/>
                          <a:latin typeface="Calibri" panose="020F0502020204030204" pitchFamily="34" charset="0"/>
                        </a:rPr>
                        <a:t>585</a:t>
                      </a:r>
                    </a:p>
                  </a:txBody>
                  <a:tcPr marL="6350" marR="6350" marT="6350" marB="0" anchor="ctr"/>
                </a:tc>
                <a:tc>
                  <a:txBody>
                    <a:bodyPr/>
                    <a:lstStyle/>
                    <a:p>
                      <a:pPr algn="ctr" fontAlgn="b">
                        <a:buNone/>
                      </a:pPr>
                      <a:r>
                        <a:rPr lang="en-IN" sz="1100" b="1" i="0" u="none" strike="noStrike" dirty="0">
                          <a:solidFill>
                            <a:srgbClr val="000000"/>
                          </a:solidFill>
                          <a:effectLst/>
                          <a:latin typeface="Calibri" panose="020F0502020204030204" pitchFamily="34" charset="0"/>
                        </a:rPr>
                        <a:t>351</a:t>
                      </a:r>
                    </a:p>
                  </a:txBody>
                  <a:tcPr marL="6350" marR="6350" marT="6350" marB="0" anchor="ctr"/>
                </a:tc>
                <a:extLst>
                  <a:ext uri="{0D108BD9-81ED-4DB2-BD59-A6C34878D82A}">
                    <a16:rowId xmlns:a16="http://schemas.microsoft.com/office/drawing/2014/main" val="2836748440"/>
                  </a:ext>
                </a:extLst>
              </a:tr>
            </a:tbl>
          </a:graphicData>
        </a:graphic>
      </p:graphicFrame>
      <p:sp>
        <p:nvSpPr>
          <p:cNvPr id="3" name="TextBox 2">
            <a:extLst>
              <a:ext uri="{FF2B5EF4-FFF2-40B4-BE49-F238E27FC236}">
                <a16:creationId xmlns:a16="http://schemas.microsoft.com/office/drawing/2014/main" id="{752B40CB-CC42-5494-2997-7907A7FCAA54}"/>
              </a:ext>
            </a:extLst>
          </p:cNvPr>
          <p:cNvSpPr txBox="1"/>
          <p:nvPr/>
        </p:nvSpPr>
        <p:spPr>
          <a:xfrm>
            <a:off x="276949" y="636927"/>
            <a:ext cx="11383227" cy="646331"/>
          </a:xfrm>
          <a:prstGeom prst="rect">
            <a:avLst/>
          </a:prstGeom>
          <a:noFill/>
        </p:spPr>
        <p:txBody>
          <a:bodyPr wrap="square" rtlCol="0">
            <a:spAutoFit/>
          </a:bodyPr>
          <a:lstStyle/>
          <a:p>
            <a:r>
              <a:rPr lang="en-IN" dirty="0"/>
              <a:t> Below is the overall percentage of AI automation possible basis on the methodology that we have defined</a:t>
            </a:r>
            <a:r>
              <a:rPr lang="en-US" dirty="0"/>
              <a:t> </a:t>
            </a:r>
            <a:endParaRPr lang="en-IN" dirty="0"/>
          </a:p>
        </p:txBody>
      </p:sp>
      <p:sp>
        <p:nvSpPr>
          <p:cNvPr id="4" name="Rectangle 1">
            <a:extLst>
              <a:ext uri="{FF2B5EF4-FFF2-40B4-BE49-F238E27FC236}">
                <a16:creationId xmlns:a16="http://schemas.microsoft.com/office/drawing/2014/main" id="{151F5014-E20A-2C8A-EEAA-509AF2D535E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Finance Data Transformation Analyst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6667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695" cy="13716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ounded Rectangle 2"/>
          <p:cNvSpPr/>
          <p:nvPr/>
        </p:nvSpPr>
        <p:spPr>
          <a:xfrm>
            <a:off x="457200" y="320040"/>
            <a:ext cx="11277295" cy="594360"/>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457200" y="320040"/>
            <a:ext cx="11277295" cy="594360"/>
          </a:xfrm>
          <a:prstGeom prst="rect">
            <a:avLst/>
          </a:prstGeom>
          <a:noFill/>
        </p:spPr>
        <p:txBody>
          <a:bodyPr wrap="none" anchor="t">
            <a:spAutoFit/>
          </a:bodyPr>
          <a:lstStyle/>
          <a:p>
            <a:pPr algn="ctr">
              <a:defRPr sz="3400" b="1">
                <a:solidFill>
                  <a:srgbClr val="FFFFFF"/>
                </a:solidFill>
              </a:defRPr>
            </a:pPr>
            <a:r>
              <a:t>AI AGENTS PORTFOLIO</a:t>
            </a:r>
          </a:p>
        </p:txBody>
      </p:sp>
      <p:sp>
        <p:nvSpPr>
          <p:cNvPr id="5" name="Rounded Rectangle 4"/>
          <p:cNvSpPr/>
          <p:nvPr/>
        </p:nvSpPr>
        <p:spPr>
          <a:xfrm>
            <a:off x="515100" y="1069478"/>
            <a:ext cx="11168914" cy="269598"/>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6" name="TextBox 5"/>
          <p:cNvSpPr txBox="1"/>
          <p:nvPr/>
        </p:nvSpPr>
        <p:spPr>
          <a:xfrm>
            <a:off x="5124899" y="1069478"/>
            <a:ext cx="1949315" cy="302080"/>
          </a:xfrm>
          <a:prstGeom prst="rect">
            <a:avLst/>
          </a:prstGeom>
          <a:noFill/>
        </p:spPr>
        <p:txBody>
          <a:bodyPr wrap="none" anchor="t">
            <a:spAutoFit/>
          </a:bodyPr>
          <a:lstStyle/>
          <a:p>
            <a:pPr>
              <a:defRPr sz="1300" b="1">
                <a:solidFill>
                  <a:srgbClr val="FFFFFF"/>
                </a:solidFill>
              </a:defRPr>
            </a:pPr>
            <a:r>
              <a:t>Strategic &amp; Requirements</a:t>
            </a:r>
          </a:p>
        </p:txBody>
      </p:sp>
      <p:sp>
        <p:nvSpPr>
          <p:cNvPr id="7" name="Rounded Rectangle 6"/>
          <p:cNvSpPr/>
          <p:nvPr/>
        </p:nvSpPr>
        <p:spPr>
          <a:xfrm>
            <a:off x="565581" y="1446915"/>
            <a:ext cx="3596769" cy="1270960"/>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8" name="Rounded Rectangle 7"/>
          <p:cNvSpPr/>
          <p:nvPr/>
        </p:nvSpPr>
        <p:spPr>
          <a:xfrm>
            <a:off x="515100" y="1416103"/>
            <a:ext cx="3596769" cy="1270960"/>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9" name="Rounded Rectangle 8"/>
          <p:cNvSpPr/>
          <p:nvPr/>
        </p:nvSpPr>
        <p:spPr>
          <a:xfrm>
            <a:off x="515100" y="1416103"/>
            <a:ext cx="3596769" cy="292706"/>
          </a:xfrm>
          <a:prstGeom prst="round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0" name="TextBox 9"/>
          <p:cNvSpPr txBox="1"/>
          <p:nvPr/>
        </p:nvSpPr>
        <p:spPr>
          <a:xfrm>
            <a:off x="666543" y="1454617"/>
            <a:ext cx="3293883" cy="246434"/>
          </a:xfrm>
          <a:prstGeom prst="rect">
            <a:avLst/>
          </a:prstGeom>
          <a:noFill/>
        </p:spPr>
        <p:txBody>
          <a:bodyPr wrap="square" anchor="t">
            <a:spAutoFit/>
          </a:bodyPr>
          <a:lstStyle/>
          <a:p>
            <a:pPr>
              <a:defRPr sz="950" b="1">
                <a:solidFill>
                  <a:srgbClr val="FFFFFF"/>
                </a:solidFill>
              </a:defRPr>
            </a:pPr>
            <a:r>
              <a:t>Market &amp; Strategic Research</a:t>
            </a:r>
          </a:p>
        </p:txBody>
      </p:sp>
      <p:sp>
        <p:nvSpPr>
          <p:cNvPr id="11" name="TextBox 10"/>
          <p:cNvSpPr txBox="1"/>
          <p:nvPr/>
        </p:nvSpPr>
        <p:spPr>
          <a:xfrm>
            <a:off x="717024" y="1770431"/>
            <a:ext cx="3243402" cy="214636"/>
          </a:xfrm>
          <a:prstGeom prst="rect">
            <a:avLst/>
          </a:prstGeom>
          <a:noFill/>
        </p:spPr>
        <p:txBody>
          <a:bodyPr wrap="square">
            <a:spAutoFit/>
          </a:bodyPr>
          <a:lstStyle/>
          <a:p>
            <a:pPr>
              <a:lnSpc>
                <a:spcPct val="100000"/>
              </a:lnSpc>
              <a:spcAft>
                <a:spcPts val="200"/>
              </a:spcAft>
              <a:defRPr sz="750">
                <a:solidFill>
                  <a:srgbClr val="323232"/>
                </a:solidFill>
              </a:defRPr>
            </a:pPr>
            <a:r>
              <a:rPr dirty="0"/>
              <a:t>• Market Researcher</a:t>
            </a:r>
          </a:p>
        </p:txBody>
      </p:sp>
      <p:sp>
        <p:nvSpPr>
          <p:cNvPr id="12" name="Rounded Rectangle 11"/>
          <p:cNvSpPr/>
          <p:nvPr/>
        </p:nvSpPr>
        <p:spPr>
          <a:xfrm>
            <a:off x="4351654" y="1446915"/>
            <a:ext cx="3596769" cy="1270960"/>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3" name="Rounded Rectangle 12"/>
          <p:cNvSpPr/>
          <p:nvPr/>
        </p:nvSpPr>
        <p:spPr>
          <a:xfrm>
            <a:off x="4301173" y="1416103"/>
            <a:ext cx="3596769" cy="1270960"/>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4" name="Rounded Rectangle 13"/>
          <p:cNvSpPr/>
          <p:nvPr/>
        </p:nvSpPr>
        <p:spPr>
          <a:xfrm>
            <a:off x="4301173" y="1416103"/>
            <a:ext cx="3596769" cy="292706"/>
          </a:xfrm>
          <a:prstGeom prst="roundRect">
            <a:avLst/>
          </a:prstGeom>
          <a:solidFill>
            <a:srgbClr val="4472C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5" name="TextBox 14"/>
          <p:cNvSpPr txBox="1"/>
          <p:nvPr/>
        </p:nvSpPr>
        <p:spPr>
          <a:xfrm>
            <a:off x="4452615" y="1454617"/>
            <a:ext cx="3293883" cy="246434"/>
          </a:xfrm>
          <a:prstGeom prst="rect">
            <a:avLst/>
          </a:prstGeom>
          <a:noFill/>
        </p:spPr>
        <p:txBody>
          <a:bodyPr wrap="square" anchor="t">
            <a:spAutoFit/>
          </a:bodyPr>
          <a:lstStyle/>
          <a:p>
            <a:pPr>
              <a:defRPr sz="950" b="1">
                <a:solidFill>
                  <a:srgbClr val="FFFFFF"/>
                </a:solidFill>
              </a:defRPr>
            </a:pPr>
            <a:r>
              <a:t>Project &amp; Capability Definition</a:t>
            </a:r>
          </a:p>
        </p:txBody>
      </p:sp>
      <p:sp>
        <p:nvSpPr>
          <p:cNvPr id="16" name="TextBox 15"/>
          <p:cNvSpPr txBox="1"/>
          <p:nvPr/>
        </p:nvSpPr>
        <p:spPr>
          <a:xfrm>
            <a:off x="4503096" y="1770431"/>
            <a:ext cx="3243402" cy="943337"/>
          </a:xfrm>
          <a:prstGeom prst="rect">
            <a:avLst/>
          </a:prstGeom>
          <a:noFill/>
        </p:spPr>
        <p:txBody>
          <a:bodyPr wrap="square">
            <a:spAutoFit/>
          </a:bodyPr>
          <a:lstStyle/>
          <a:p>
            <a:pPr>
              <a:lnSpc>
                <a:spcPct val="100000"/>
              </a:lnSpc>
              <a:spcAft>
                <a:spcPts val="200"/>
              </a:spcAft>
              <a:defRPr sz="750">
                <a:solidFill>
                  <a:srgbClr val="323232"/>
                </a:solidFill>
              </a:defRPr>
            </a:pPr>
            <a:r>
              <a:t>• Capability Creator</a:t>
            </a:r>
          </a:p>
          <a:p>
            <a:pPr>
              <a:lnSpc>
                <a:spcPct val="100000"/>
              </a:lnSpc>
              <a:spcAft>
                <a:spcPts val="200"/>
              </a:spcAft>
              <a:defRPr sz="750">
                <a:solidFill>
                  <a:srgbClr val="323232"/>
                </a:solidFill>
              </a:defRPr>
            </a:pPr>
            <a:r>
              <a:t>• Feature Creator</a:t>
            </a:r>
          </a:p>
          <a:p>
            <a:pPr>
              <a:lnSpc>
                <a:spcPct val="100000"/>
              </a:lnSpc>
              <a:spcAft>
                <a:spcPts val="200"/>
              </a:spcAft>
              <a:defRPr sz="750">
                <a:solidFill>
                  <a:srgbClr val="323232"/>
                </a:solidFill>
              </a:defRPr>
            </a:pPr>
            <a:r>
              <a:t>• User Story Writer</a:t>
            </a:r>
          </a:p>
          <a:p>
            <a:pPr>
              <a:lnSpc>
                <a:spcPct val="100000"/>
              </a:lnSpc>
              <a:spcAft>
                <a:spcPts val="200"/>
              </a:spcAft>
              <a:defRPr sz="750">
                <a:solidFill>
                  <a:srgbClr val="323232"/>
                </a:solidFill>
              </a:defRPr>
            </a:pPr>
            <a:r>
              <a:t>• User Story Quality Reviewer</a:t>
            </a:r>
          </a:p>
          <a:p>
            <a:pPr>
              <a:lnSpc>
                <a:spcPct val="100000"/>
              </a:lnSpc>
              <a:spcAft>
                <a:spcPts val="200"/>
              </a:spcAft>
              <a:defRPr sz="750">
                <a:solidFill>
                  <a:srgbClr val="323232"/>
                </a:solidFill>
              </a:defRPr>
            </a:pPr>
            <a:r>
              <a:t>• USC (User Story Creator)</a:t>
            </a:r>
          </a:p>
          <a:p>
            <a:pPr>
              <a:lnSpc>
                <a:spcPct val="100000"/>
              </a:lnSpc>
              <a:spcAft>
                <a:spcPts val="200"/>
              </a:spcAft>
              <a:defRPr sz="750">
                <a:solidFill>
                  <a:srgbClr val="323232"/>
                </a:solidFill>
              </a:defRPr>
            </a:pPr>
            <a:r>
              <a:t>• Split User Story</a:t>
            </a:r>
          </a:p>
        </p:txBody>
      </p:sp>
      <p:sp>
        <p:nvSpPr>
          <p:cNvPr id="17" name="Rounded Rectangle 16"/>
          <p:cNvSpPr/>
          <p:nvPr/>
        </p:nvSpPr>
        <p:spPr>
          <a:xfrm>
            <a:off x="8137726" y="1446915"/>
            <a:ext cx="3596769" cy="1270960"/>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8" name="Rounded Rectangle 17"/>
          <p:cNvSpPr/>
          <p:nvPr/>
        </p:nvSpPr>
        <p:spPr>
          <a:xfrm>
            <a:off x="8087245" y="1416103"/>
            <a:ext cx="3596769" cy="1270960"/>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19" name="Rounded Rectangle 18"/>
          <p:cNvSpPr/>
          <p:nvPr/>
        </p:nvSpPr>
        <p:spPr>
          <a:xfrm>
            <a:off x="8087245" y="1416103"/>
            <a:ext cx="3596769" cy="292706"/>
          </a:xfrm>
          <a:prstGeom prst="roundRect">
            <a:avLst/>
          </a:prstGeom>
          <a:solidFill>
            <a:srgbClr val="5B9BD5"/>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20" name="TextBox 19"/>
          <p:cNvSpPr txBox="1"/>
          <p:nvPr/>
        </p:nvSpPr>
        <p:spPr>
          <a:xfrm>
            <a:off x="8238688" y="1454617"/>
            <a:ext cx="3293883" cy="246434"/>
          </a:xfrm>
          <a:prstGeom prst="rect">
            <a:avLst/>
          </a:prstGeom>
          <a:noFill/>
        </p:spPr>
        <p:txBody>
          <a:bodyPr wrap="square" anchor="t">
            <a:spAutoFit/>
          </a:bodyPr>
          <a:lstStyle/>
          <a:p>
            <a:pPr>
              <a:defRPr sz="950" b="1">
                <a:solidFill>
                  <a:srgbClr val="FFFFFF"/>
                </a:solidFill>
              </a:defRPr>
            </a:pPr>
            <a:r>
              <a:t>Technical &amp; Solution Design</a:t>
            </a:r>
          </a:p>
        </p:txBody>
      </p:sp>
      <p:sp>
        <p:nvSpPr>
          <p:cNvPr id="21" name="TextBox 20"/>
          <p:cNvSpPr txBox="1"/>
          <p:nvPr/>
        </p:nvSpPr>
        <p:spPr>
          <a:xfrm>
            <a:off x="8289169" y="1770431"/>
            <a:ext cx="3243402" cy="651857"/>
          </a:xfrm>
          <a:prstGeom prst="rect">
            <a:avLst/>
          </a:prstGeom>
          <a:noFill/>
        </p:spPr>
        <p:txBody>
          <a:bodyPr wrap="square">
            <a:spAutoFit/>
          </a:bodyPr>
          <a:lstStyle/>
          <a:p>
            <a:pPr>
              <a:lnSpc>
                <a:spcPct val="100000"/>
              </a:lnSpc>
              <a:spcAft>
                <a:spcPts val="200"/>
              </a:spcAft>
              <a:defRPr sz="750">
                <a:solidFill>
                  <a:srgbClr val="323232"/>
                </a:solidFill>
              </a:defRPr>
            </a:pPr>
            <a:r>
              <a:t>• IT Solution Analyzer</a:t>
            </a:r>
          </a:p>
          <a:p>
            <a:pPr>
              <a:lnSpc>
                <a:spcPct val="100000"/>
              </a:lnSpc>
              <a:spcAft>
                <a:spcPts val="200"/>
              </a:spcAft>
              <a:defRPr sz="750">
                <a:solidFill>
                  <a:srgbClr val="323232"/>
                </a:solidFill>
              </a:defRPr>
            </a:pPr>
            <a:r>
              <a:t>• Process Mapper</a:t>
            </a:r>
          </a:p>
          <a:p>
            <a:pPr>
              <a:lnSpc>
                <a:spcPct val="100000"/>
              </a:lnSpc>
              <a:spcAft>
                <a:spcPts val="200"/>
              </a:spcAft>
              <a:defRPr sz="750">
                <a:solidFill>
                  <a:srgbClr val="323232"/>
                </a:solidFill>
              </a:defRPr>
            </a:pPr>
            <a:r>
              <a:t>• NFR Pre-Assessment</a:t>
            </a:r>
          </a:p>
          <a:p>
            <a:pPr>
              <a:lnSpc>
                <a:spcPct val="100000"/>
              </a:lnSpc>
              <a:spcAft>
                <a:spcPts val="200"/>
              </a:spcAft>
              <a:defRPr sz="750">
                <a:solidFill>
                  <a:srgbClr val="323232"/>
                </a:solidFill>
              </a:defRPr>
            </a:pPr>
            <a:r>
              <a:t>• Control and Audit Monitoring</a:t>
            </a:r>
          </a:p>
        </p:txBody>
      </p:sp>
      <p:sp>
        <p:nvSpPr>
          <p:cNvPr id="22" name="Rounded Rectangle 21"/>
          <p:cNvSpPr/>
          <p:nvPr/>
        </p:nvSpPr>
        <p:spPr>
          <a:xfrm>
            <a:off x="515100" y="2956661"/>
            <a:ext cx="11168914" cy="269598"/>
          </a:xfrm>
          <a:prstGeom prst="roundRect">
            <a:avLst/>
          </a:prstGeom>
          <a:solidFill>
            <a:srgbClr val="ED7D31"/>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23" name="TextBox 22"/>
          <p:cNvSpPr txBox="1"/>
          <p:nvPr/>
        </p:nvSpPr>
        <p:spPr>
          <a:xfrm>
            <a:off x="4714883" y="2956661"/>
            <a:ext cx="2769348" cy="302080"/>
          </a:xfrm>
          <a:prstGeom prst="rect">
            <a:avLst/>
          </a:prstGeom>
          <a:noFill/>
        </p:spPr>
        <p:txBody>
          <a:bodyPr wrap="none" anchor="t">
            <a:spAutoFit/>
          </a:bodyPr>
          <a:lstStyle/>
          <a:p>
            <a:pPr>
              <a:defRPr sz="1300" b="1">
                <a:solidFill>
                  <a:srgbClr val="FFFFFF"/>
                </a:solidFill>
              </a:defRPr>
            </a:pPr>
            <a:r>
              <a:t>Project Management &amp; Collaboration</a:t>
            </a:r>
          </a:p>
        </p:txBody>
      </p:sp>
      <p:sp>
        <p:nvSpPr>
          <p:cNvPr id="24" name="Rounded Rectangle 23"/>
          <p:cNvSpPr/>
          <p:nvPr/>
        </p:nvSpPr>
        <p:spPr>
          <a:xfrm>
            <a:off x="565581" y="3334097"/>
            <a:ext cx="3596769" cy="1443406"/>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25" name="Rounded Rectangle 24"/>
          <p:cNvSpPr/>
          <p:nvPr/>
        </p:nvSpPr>
        <p:spPr>
          <a:xfrm>
            <a:off x="515100" y="3303286"/>
            <a:ext cx="3596769" cy="1443406"/>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26" name="Rounded Rectangle 25"/>
          <p:cNvSpPr/>
          <p:nvPr/>
        </p:nvSpPr>
        <p:spPr>
          <a:xfrm>
            <a:off x="515100" y="3303285"/>
            <a:ext cx="3596769" cy="332421"/>
          </a:xfrm>
          <a:prstGeom prst="roundRect">
            <a:avLst/>
          </a:prstGeom>
          <a:solidFill>
            <a:srgbClr val="ED7D31"/>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27" name="TextBox 26"/>
          <p:cNvSpPr txBox="1"/>
          <p:nvPr/>
        </p:nvSpPr>
        <p:spPr>
          <a:xfrm>
            <a:off x="666543" y="3341800"/>
            <a:ext cx="3293883" cy="246434"/>
          </a:xfrm>
          <a:prstGeom prst="rect">
            <a:avLst/>
          </a:prstGeom>
          <a:noFill/>
        </p:spPr>
        <p:txBody>
          <a:bodyPr wrap="square" anchor="t">
            <a:spAutoFit/>
          </a:bodyPr>
          <a:lstStyle/>
          <a:p>
            <a:pPr>
              <a:defRPr sz="950" b="1">
                <a:solidFill>
                  <a:srgbClr val="FFFFFF"/>
                </a:solidFill>
              </a:defRPr>
            </a:pPr>
            <a:r>
              <a:rPr dirty="0"/>
              <a:t>Agile &amp; Sprint Management</a:t>
            </a:r>
          </a:p>
        </p:txBody>
      </p:sp>
      <p:sp>
        <p:nvSpPr>
          <p:cNvPr id="28" name="TextBox 27"/>
          <p:cNvSpPr txBox="1"/>
          <p:nvPr/>
        </p:nvSpPr>
        <p:spPr>
          <a:xfrm>
            <a:off x="717024" y="3657614"/>
            <a:ext cx="3243402" cy="360376"/>
          </a:xfrm>
          <a:prstGeom prst="rect">
            <a:avLst/>
          </a:prstGeom>
          <a:noFill/>
        </p:spPr>
        <p:txBody>
          <a:bodyPr wrap="square">
            <a:spAutoFit/>
          </a:bodyPr>
          <a:lstStyle/>
          <a:p>
            <a:pPr>
              <a:lnSpc>
                <a:spcPct val="100000"/>
              </a:lnSpc>
              <a:spcAft>
                <a:spcPts val="200"/>
              </a:spcAft>
              <a:defRPr sz="750">
                <a:solidFill>
                  <a:srgbClr val="323232"/>
                </a:solidFill>
              </a:defRPr>
            </a:pPr>
            <a:r>
              <a:t>• Sprint Planner</a:t>
            </a:r>
          </a:p>
          <a:p>
            <a:pPr>
              <a:lnSpc>
                <a:spcPct val="100000"/>
              </a:lnSpc>
              <a:spcAft>
                <a:spcPts val="200"/>
              </a:spcAft>
              <a:defRPr sz="750">
                <a:solidFill>
                  <a:srgbClr val="323232"/>
                </a:solidFill>
              </a:defRPr>
            </a:pPr>
            <a:r>
              <a:t>• Agile Hub Chatbot</a:t>
            </a:r>
          </a:p>
        </p:txBody>
      </p:sp>
      <p:sp>
        <p:nvSpPr>
          <p:cNvPr id="29" name="Rounded Rectangle 28"/>
          <p:cNvSpPr/>
          <p:nvPr/>
        </p:nvSpPr>
        <p:spPr>
          <a:xfrm>
            <a:off x="4351654" y="3334097"/>
            <a:ext cx="3596769" cy="1443406"/>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0" name="Rounded Rectangle 29"/>
          <p:cNvSpPr/>
          <p:nvPr/>
        </p:nvSpPr>
        <p:spPr>
          <a:xfrm>
            <a:off x="4301173" y="3303286"/>
            <a:ext cx="3596769" cy="1443406"/>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1" name="Rounded Rectangle 30"/>
          <p:cNvSpPr/>
          <p:nvPr/>
        </p:nvSpPr>
        <p:spPr>
          <a:xfrm>
            <a:off x="4301173" y="3303285"/>
            <a:ext cx="3596769" cy="332421"/>
          </a:xfrm>
          <a:prstGeom prst="roundRect">
            <a:avLst/>
          </a:prstGeom>
          <a:solidFill>
            <a:srgbClr val="FF9933"/>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2" name="TextBox 31"/>
          <p:cNvSpPr txBox="1"/>
          <p:nvPr/>
        </p:nvSpPr>
        <p:spPr>
          <a:xfrm>
            <a:off x="4452615" y="3341800"/>
            <a:ext cx="3293883" cy="246434"/>
          </a:xfrm>
          <a:prstGeom prst="rect">
            <a:avLst/>
          </a:prstGeom>
          <a:noFill/>
        </p:spPr>
        <p:txBody>
          <a:bodyPr wrap="square" anchor="t">
            <a:spAutoFit/>
          </a:bodyPr>
          <a:lstStyle/>
          <a:p>
            <a:pPr>
              <a:defRPr sz="950" b="1">
                <a:solidFill>
                  <a:srgbClr val="FFFFFF"/>
                </a:solidFill>
              </a:defRPr>
            </a:pPr>
            <a:r>
              <a:t>Meeting &amp; Communication</a:t>
            </a:r>
          </a:p>
        </p:txBody>
      </p:sp>
      <p:sp>
        <p:nvSpPr>
          <p:cNvPr id="33" name="TextBox 32"/>
          <p:cNvSpPr txBox="1"/>
          <p:nvPr/>
        </p:nvSpPr>
        <p:spPr>
          <a:xfrm>
            <a:off x="4503096" y="3657614"/>
            <a:ext cx="3243402" cy="651857"/>
          </a:xfrm>
          <a:prstGeom prst="rect">
            <a:avLst/>
          </a:prstGeom>
          <a:noFill/>
        </p:spPr>
        <p:txBody>
          <a:bodyPr wrap="square">
            <a:spAutoFit/>
          </a:bodyPr>
          <a:lstStyle/>
          <a:p>
            <a:pPr>
              <a:lnSpc>
                <a:spcPct val="100000"/>
              </a:lnSpc>
              <a:spcAft>
                <a:spcPts val="200"/>
              </a:spcAft>
              <a:defRPr sz="750">
                <a:solidFill>
                  <a:srgbClr val="323232"/>
                </a:solidFill>
              </a:defRPr>
            </a:pPr>
            <a:r>
              <a:rPr dirty="0"/>
              <a:t>• Meeting Minutes Summarizer</a:t>
            </a:r>
          </a:p>
          <a:p>
            <a:pPr>
              <a:lnSpc>
                <a:spcPct val="100000"/>
              </a:lnSpc>
              <a:spcAft>
                <a:spcPts val="200"/>
              </a:spcAft>
              <a:defRPr sz="750">
                <a:solidFill>
                  <a:srgbClr val="323232"/>
                </a:solidFill>
              </a:defRPr>
            </a:pPr>
            <a:r>
              <a:rPr dirty="0"/>
              <a:t>• Communication Assistant</a:t>
            </a:r>
          </a:p>
          <a:p>
            <a:pPr>
              <a:lnSpc>
                <a:spcPct val="100000"/>
              </a:lnSpc>
              <a:spcAft>
                <a:spcPts val="200"/>
              </a:spcAft>
              <a:defRPr sz="750">
                <a:solidFill>
                  <a:srgbClr val="323232"/>
                </a:solidFill>
              </a:defRPr>
            </a:pPr>
            <a:r>
              <a:rPr dirty="0"/>
              <a:t>• Meeting Minutes</a:t>
            </a:r>
          </a:p>
          <a:p>
            <a:pPr>
              <a:lnSpc>
                <a:spcPct val="100000"/>
              </a:lnSpc>
              <a:spcAft>
                <a:spcPts val="200"/>
              </a:spcAft>
              <a:defRPr sz="750">
                <a:solidFill>
                  <a:srgbClr val="323232"/>
                </a:solidFill>
              </a:defRPr>
            </a:pPr>
            <a:r>
              <a:rPr dirty="0"/>
              <a:t>• Translator</a:t>
            </a:r>
          </a:p>
        </p:txBody>
      </p:sp>
      <p:sp>
        <p:nvSpPr>
          <p:cNvPr id="34" name="Rounded Rectangle 33"/>
          <p:cNvSpPr/>
          <p:nvPr/>
        </p:nvSpPr>
        <p:spPr>
          <a:xfrm>
            <a:off x="8137726" y="3334097"/>
            <a:ext cx="3596769" cy="1443406"/>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5" name="Rounded Rectangle 34"/>
          <p:cNvSpPr/>
          <p:nvPr/>
        </p:nvSpPr>
        <p:spPr>
          <a:xfrm>
            <a:off x="8087245" y="3303286"/>
            <a:ext cx="3596769" cy="1443406"/>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6" name="Rounded Rectangle 35"/>
          <p:cNvSpPr/>
          <p:nvPr/>
        </p:nvSpPr>
        <p:spPr>
          <a:xfrm>
            <a:off x="8087245" y="3303285"/>
            <a:ext cx="3596769" cy="332421"/>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37" name="TextBox 36"/>
          <p:cNvSpPr txBox="1"/>
          <p:nvPr/>
        </p:nvSpPr>
        <p:spPr>
          <a:xfrm>
            <a:off x="8238688" y="3341800"/>
            <a:ext cx="3293883" cy="246434"/>
          </a:xfrm>
          <a:prstGeom prst="rect">
            <a:avLst/>
          </a:prstGeom>
          <a:noFill/>
        </p:spPr>
        <p:txBody>
          <a:bodyPr wrap="square" anchor="t">
            <a:spAutoFit/>
          </a:bodyPr>
          <a:lstStyle/>
          <a:p>
            <a:pPr>
              <a:defRPr sz="950" b="1">
                <a:solidFill>
                  <a:srgbClr val="FFFFFF"/>
                </a:solidFill>
              </a:defRPr>
            </a:pPr>
            <a:r>
              <a:t>Project Analysis &amp; Reporting</a:t>
            </a:r>
          </a:p>
        </p:txBody>
      </p:sp>
      <p:sp>
        <p:nvSpPr>
          <p:cNvPr id="38" name="TextBox 37"/>
          <p:cNvSpPr txBox="1"/>
          <p:nvPr/>
        </p:nvSpPr>
        <p:spPr>
          <a:xfrm>
            <a:off x="8289169" y="3657614"/>
            <a:ext cx="3243402" cy="1089078"/>
          </a:xfrm>
          <a:prstGeom prst="rect">
            <a:avLst/>
          </a:prstGeom>
          <a:noFill/>
        </p:spPr>
        <p:txBody>
          <a:bodyPr wrap="square">
            <a:spAutoFit/>
          </a:bodyPr>
          <a:lstStyle/>
          <a:p>
            <a:pPr>
              <a:lnSpc>
                <a:spcPct val="100000"/>
              </a:lnSpc>
              <a:spcAft>
                <a:spcPts val="200"/>
              </a:spcAft>
              <a:defRPr sz="750">
                <a:solidFill>
                  <a:srgbClr val="323232"/>
                </a:solidFill>
              </a:defRPr>
            </a:pPr>
            <a:r>
              <a:rPr dirty="0"/>
              <a:t>• JIRA Project Summarizer</a:t>
            </a:r>
          </a:p>
          <a:p>
            <a:pPr>
              <a:lnSpc>
                <a:spcPct val="100000"/>
              </a:lnSpc>
              <a:spcAft>
                <a:spcPts val="200"/>
              </a:spcAft>
              <a:defRPr sz="750">
                <a:solidFill>
                  <a:srgbClr val="323232"/>
                </a:solidFill>
              </a:defRPr>
            </a:pPr>
            <a:r>
              <a:rPr dirty="0"/>
              <a:t>• Project Status Reporter</a:t>
            </a:r>
          </a:p>
          <a:p>
            <a:pPr>
              <a:lnSpc>
                <a:spcPct val="100000"/>
              </a:lnSpc>
              <a:spcAft>
                <a:spcPts val="200"/>
              </a:spcAft>
              <a:defRPr sz="750">
                <a:solidFill>
                  <a:srgbClr val="323232"/>
                </a:solidFill>
              </a:defRPr>
            </a:pPr>
            <a:r>
              <a:rPr dirty="0"/>
              <a:t>• Gap Analyzer</a:t>
            </a:r>
          </a:p>
          <a:p>
            <a:pPr>
              <a:lnSpc>
                <a:spcPct val="100000"/>
              </a:lnSpc>
              <a:spcAft>
                <a:spcPts val="200"/>
              </a:spcAft>
              <a:defRPr sz="750">
                <a:solidFill>
                  <a:srgbClr val="323232"/>
                </a:solidFill>
              </a:defRPr>
            </a:pPr>
            <a:r>
              <a:rPr dirty="0"/>
              <a:t>• Business Case Summarizer</a:t>
            </a:r>
          </a:p>
          <a:p>
            <a:pPr>
              <a:lnSpc>
                <a:spcPct val="100000"/>
              </a:lnSpc>
              <a:spcAft>
                <a:spcPts val="200"/>
              </a:spcAft>
              <a:defRPr sz="750">
                <a:solidFill>
                  <a:srgbClr val="323232"/>
                </a:solidFill>
              </a:defRPr>
            </a:pPr>
            <a:r>
              <a:rPr dirty="0"/>
              <a:t>• RAID Thematics</a:t>
            </a:r>
          </a:p>
          <a:p>
            <a:pPr>
              <a:lnSpc>
                <a:spcPct val="100000"/>
              </a:lnSpc>
              <a:spcAft>
                <a:spcPts val="200"/>
              </a:spcAft>
              <a:defRPr sz="750">
                <a:solidFill>
                  <a:srgbClr val="323232"/>
                </a:solidFill>
              </a:defRPr>
            </a:pPr>
            <a:r>
              <a:rPr dirty="0"/>
              <a:t>• Project Status</a:t>
            </a:r>
          </a:p>
          <a:p>
            <a:pPr>
              <a:lnSpc>
                <a:spcPct val="100000"/>
              </a:lnSpc>
              <a:spcAft>
                <a:spcPts val="200"/>
              </a:spcAft>
              <a:defRPr sz="750">
                <a:solidFill>
                  <a:srgbClr val="323232"/>
                </a:solidFill>
              </a:defRPr>
            </a:pPr>
            <a:r>
              <a:rPr dirty="0"/>
              <a:t>• RAIDS Summarizer</a:t>
            </a:r>
          </a:p>
        </p:txBody>
      </p:sp>
      <p:sp>
        <p:nvSpPr>
          <p:cNvPr id="39" name="Rounded Rectangle 38"/>
          <p:cNvSpPr/>
          <p:nvPr/>
        </p:nvSpPr>
        <p:spPr>
          <a:xfrm>
            <a:off x="2408136" y="4945444"/>
            <a:ext cx="7382841" cy="269598"/>
          </a:xfrm>
          <a:prstGeom prst="roundRect">
            <a:avLst/>
          </a:prstGeom>
          <a:solidFill>
            <a:srgbClr val="70AD47"/>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0" name="TextBox 39"/>
          <p:cNvSpPr txBox="1"/>
          <p:nvPr/>
        </p:nvSpPr>
        <p:spPr>
          <a:xfrm>
            <a:off x="5241757" y="4945444"/>
            <a:ext cx="1715598" cy="302080"/>
          </a:xfrm>
          <a:prstGeom prst="rect">
            <a:avLst/>
          </a:prstGeom>
          <a:noFill/>
        </p:spPr>
        <p:txBody>
          <a:bodyPr wrap="none" anchor="t">
            <a:spAutoFit/>
          </a:bodyPr>
          <a:lstStyle/>
          <a:p>
            <a:pPr>
              <a:defRPr sz="1300" b="1">
                <a:solidFill>
                  <a:srgbClr val="FFFFFF"/>
                </a:solidFill>
              </a:defRPr>
            </a:pPr>
            <a:r>
              <a:t>Automation &amp; Quality</a:t>
            </a:r>
          </a:p>
        </p:txBody>
      </p:sp>
      <p:sp>
        <p:nvSpPr>
          <p:cNvPr id="41" name="Rounded Rectangle 40"/>
          <p:cNvSpPr/>
          <p:nvPr/>
        </p:nvSpPr>
        <p:spPr>
          <a:xfrm>
            <a:off x="2458617" y="5322880"/>
            <a:ext cx="3596769" cy="1032173"/>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2" name="Rounded Rectangle 41"/>
          <p:cNvSpPr/>
          <p:nvPr/>
        </p:nvSpPr>
        <p:spPr>
          <a:xfrm>
            <a:off x="2408136" y="5292069"/>
            <a:ext cx="3596769" cy="1032173"/>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3" name="Rounded Rectangle 42"/>
          <p:cNvSpPr/>
          <p:nvPr/>
        </p:nvSpPr>
        <p:spPr>
          <a:xfrm>
            <a:off x="2408136" y="5292069"/>
            <a:ext cx="3596769" cy="237713"/>
          </a:xfrm>
          <a:prstGeom prst="roundRect">
            <a:avLst/>
          </a:prstGeom>
          <a:solidFill>
            <a:srgbClr val="70AD47"/>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4" name="TextBox 43"/>
          <p:cNvSpPr txBox="1"/>
          <p:nvPr/>
        </p:nvSpPr>
        <p:spPr>
          <a:xfrm>
            <a:off x="2559579" y="5290828"/>
            <a:ext cx="3293883" cy="246434"/>
          </a:xfrm>
          <a:prstGeom prst="rect">
            <a:avLst/>
          </a:prstGeom>
          <a:noFill/>
        </p:spPr>
        <p:txBody>
          <a:bodyPr wrap="square" anchor="t">
            <a:spAutoFit/>
          </a:bodyPr>
          <a:lstStyle/>
          <a:p>
            <a:pPr>
              <a:defRPr sz="950" b="1">
                <a:solidFill>
                  <a:srgbClr val="FFFFFF"/>
                </a:solidFill>
              </a:defRPr>
            </a:pPr>
            <a:r>
              <a:rPr dirty="0"/>
              <a:t>Search &amp; Automation</a:t>
            </a:r>
          </a:p>
        </p:txBody>
      </p:sp>
      <p:sp>
        <p:nvSpPr>
          <p:cNvPr id="45" name="TextBox 44"/>
          <p:cNvSpPr txBox="1"/>
          <p:nvPr/>
        </p:nvSpPr>
        <p:spPr>
          <a:xfrm>
            <a:off x="2610060" y="5646397"/>
            <a:ext cx="3243402" cy="506117"/>
          </a:xfrm>
          <a:prstGeom prst="rect">
            <a:avLst/>
          </a:prstGeom>
          <a:noFill/>
        </p:spPr>
        <p:txBody>
          <a:bodyPr wrap="square">
            <a:spAutoFit/>
          </a:bodyPr>
          <a:lstStyle/>
          <a:p>
            <a:pPr>
              <a:lnSpc>
                <a:spcPct val="100000"/>
              </a:lnSpc>
              <a:spcAft>
                <a:spcPts val="200"/>
              </a:spcAft>
              <a:defRPr sz="750">
                <a:solidFill>
                  <a:srgbClr val="323232"/>
                </a:solidFill>
              </a:defRPr>
            </a:pPr>
            <a:r>
              <a:t>• Confluence Searcher</a:t>
            </a:r>
          </a:p>
          <a:p>
            <a:pPr>
              <a:lnSpc>
                <a:spcPct val="100000"/>
              </a:lnSpc>
              <a:spcAft>
                <a:spcPts val="200"/>
              </a:spcAft>
              <a:defRPr sz="750">
                <a:solidFill>
                  <a:srgbClr val="323232"/>
                </a:solidFill>
              </a:defRPr>
            </a:pPr>
            <a:r>
              <a:t>• JIRA Project Chatbot</a:t>
            </a:r>
          </a:p>
          <a:p>
            <a:pPr>
              <a:lnSpc>
                <a:spcPct val="100000"/>
              </a:lnSpc>
              <a:spcAft>
                <a:spcPts val="200"/>
              </a:spcAft>
              <a:defRPr sz="750">
                <a:solidFill>
                  <a:srgbClr val="323232"/>
                </a:solidFill>
              </a:defRPr>
            </a:pPr>
            <a:r>
              <a:t>• LLM as Judge</a:t>
            </a:r>
          </a:p>
        </p:txBody>
      </p:sp>
      <p:sp>
        <p:nvSpPr>
          <p:cNvPr id="46" name="Rounded Rectangle 45"/>
          <p:cNvSpPr/>
          <p:nvPr/>
        </p:nvSpPr>
        <p:spPr>
          <a:xfrm>
            <a:off x="6244690" y="5322880"/>
            <a:ext cx="3596769" cy="1032173"/>
          </a:xfrm>
          <a:prstGeom prst="roundRect">
            <a:avLst/>
          </a:prstGeom>
          <a:solidFill>
            <a:srgbClr val="C8C8C8"/>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7" name="Rounded Rectangle 46"/>
          <p:cNvSpPr/>
          <p:nvPr/>
        </p:nvSpPr>
        <p:spPr>
          <a:xfrm>
            <a:off x="6194209" y="5292069"/>
            <a:ext cx="3596769" cy="1032173"/>
          </a:xfrm>
          <a:prstGeom prst="roundRect">
            <a:avLst/>
          </a:prstGeom>
          <a:solidFill>
            <a:srgbClr val="FFFFFF"/>
          </a:solidFill>
          <a:ln w="9525">
            <a:solidFill>
              <a:srgbClr val="DCDCDC"/>
            </a:solid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8" name="Rounded Rectangle 47"/>
          <p:cNvSpPr/>
          <p:nvPr/>
        </p:nvSpPr>
        <p:spPr>
          <a:xfrm>
            <a:off x="6194209" y="5292069"/>
            <a:ext cx="3596769" cy="237713"/>
          </a:xfrm>
          <a:prstGeom prst="round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a:p>
        </p:txBody>
      </p:sp>
      <p:sp>
        <p:nvSpPr>
          <p:cNvPr id="49" name="TextBox 48"/>
          <p:cNvSpPr txBox="1"/>
          <p:nvPr/>
        </p:nvSpPr>
        <p:spPr>
          <a:xfrm>
            <a:off x="6345652" y="5306730"/>
            <a:ext cx="3293883" cy="246434"/>
          </a:xfrm>
          <a:prstGeom prst="rect">
            <a:avLst/>
          </a:prstGeom>
          <a:noFill/>
        </p:spPr>
        <p:txBody>
          <a:bodyPr wrap="square" anchor="t">
            <a:spAutoFit/>
          </a:bodyPr>
          <a:lstStyle/>
          <a:p>
            <a:pPr>
              <a:defRPr sz="950" b="1">
                <a:solidFill>
                  <a:srgbClr val="FFFFFF"/>
                </a:solidFill>
              </a:defRPr>
            </a:pPr>
            <a:r>
              <a:rPr dirty="0"/>
              <a:t>Testing &amp; Quality Assurance</a:t>
            </a:r>
          </a:p>
        </p:txBody>
      </p:sp>
      <p:sp>
        <p:nvSpPr>
          <p:cNvPr id="50" name="TextBox 49"/>
          <p:cNvSpPr txBox="1"/>
          <p:nvPr/>
        </p:nvSpPr>
        <p:spPr>
          <a:xfrm>
            <a:off x="6396133" y="5646397"/>
            <a:ext cx="3243402" cy="360376"/>
          </a:xfrm>
          <a:prstGeom prst="rect">
            <a:avLst/>
          </a:prstGeom>
          <a:noFill/>
        </p:spPr>
        <p:txBody>
          <a:bodyPr wrap="square">
            <a:spAutoFit/>
          </a:bodyPr>
          <a:lstStyle/>
          <a:p>
            <a:pPr>
              <a:lnSpc>
                <a:spcPct val="100000"/>
              </a:lnSpc>
              <a:spcAft>
                <a:spcPts val="200"/>
              </a:spcAft>
              <a:defRPr sz="750">
                <a:solidFill>
                  <a:srgbClr val="323232"/>
                </a:solidFill>
              </a:defRPr>
            </a:pPr>
            <a:r>
              <a:t>• BQA Test Creator</a:t>
            </a:r>
          </a:p>
          <a:p>
            <a:pPr>
              <a:lnSpc>
                <a:spcPct val="100000"/>
              </a:lnSpc>
              <a:spcAft>
                <a:spcPts val="200"/>
              </a:spcAft>
              <a:defRPr sz="750">
                <a:solidFill>
                  <a:srgbClr val="323232"/>
                </a:solidFill>
              </a:defRPr>
            </a:pPr>
            <a:r>
              <a:t>• BQA Copy Comparator</a:t>
            </a:r>
          </a:p>
        </p:txBody>
      </p:sp>
      <p:sp>
        <p:nvSpPr>
          <p:cNvPr id="51" name="TextBox 50"/>
          <p:cNvSpPr txBox="1">
            <a:spLocks noGrp="1" noRot="1" noMove="1" noResize="1" noEditPoints="1" noAdjustHandles="1" noChangeArrowheads="1" noChangeShapeType="1"/>
          </p:cNvSpPr>
          <p:nvPr/>
        </p:nvSpPr>
        <p:spPr>
          <a:xfrm>
            <a:off x="457200" y="6492240"/>
            <a:ext cx="11277295" cy="274320"/>
          </a:xfrm>
          <a:prstGeom prst="rect">
            <a:avLst/>
          </a:prstGeom>
          <a:noFill/>
        </p:spPr>
        <p:txBody>
          <a:bodyPr wrap="none">
            <a:spAutoFit/>
          </a:bodyPr>
          <a:lstStyle/>
          <a:p>
            <a:pPr algn="ctr">
              <a:defRPr sz="1000">
                <a:solidFill>
                  <a:srgbClr val="646464"/>
                </a:solidFill>
              </a:defRPr>
            </a:pPr>
            <a:r>
              <a:rPr dirty="0"/>
              <a:t>Total: 8 Categories  |  29 AI Agents  |  3 Functional Groups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C6D4-90A0-B548-C730-D6A038F76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2E732-5CC9-F8B3-995A-566BDCFBF28C}"/>
              </a:ext>
            </a:extLst>
          </p:cNvPr>
          <p:cNvSpPr>
            <a:spLocks noGrp="1"/>
          </p:cNvSpPr>
          <p:nvPr>
            <p:ph type="title"/>
          </p:nvPr>
        </p:nvSpPr>
        <p:spPr>
          <a:xfrm>
            <a:off x="276949" y="130956"/>
            <a:ext cx="11638101" cy="505971"/>
          </a:xfrm>
        </p:spPr>
        <p:txBody>
          <a:bodyPr>
            <a:normAutofit fontScale="90000"/>
          </a:bodyPr>
          <a:lstStyle/>
          <a:p>
            <a:r>
              <a:rPr lang="en-IN" dirty="0"/>
              <a:t>Finance Data Transformation Analyst</a:t>
            </a:r>
            <a:endParaRPr lang="en-US" dirty="0"/>
          </a:p>
        </p:txBody>
      </p:sp>
      <p:graphicFrame>
        <p:nvGraphicFramePr>
          <p:cNvPr id="7" name="Content Placeholder 6">
            <a:extLst>
              <a:ext uri="{FF2B5EF4-FFF2-40B4-BE49-F238E27FC236}">
                <a16:creationId xmlns:a16="http://schemas.microsoft.com/office/drawing/2014/main" id="{A1DD5B10-0425-E41A-0291-9A6BC37B4431}"/>
              </a:ext>
            </a:extLst>
          </p:cNvPr>
          <p:cNvGraphicFramePr>
            <a:graphicFrameLocks noGrp="1"/>
          </p:cNvGraphicFramePr>
          <p:nvPr>
            <p:ph idx="1"/>
            <p:extLst>
              <p:ext uri="{D42A27DB-BD31-4B8C-83A1-F6EECF244321}">
                <p14:modId xmlns:p14="http://schemas.microsoft.com/office/powerpoint/2010/main" val="3232506128"/>
              </p:ext>
            </p:extLst>
          </p:nvPr>
        </p:nvGraphicFramePr>
        <p:xfrm>
          <a:off x="276950" y="1683326"/>
          <a:ext cx="11156204" cy="4456260"/>
        </p:xfrm>
        <a:graphic>
          <a:graphicData uri="http://schemas.openxmlformats.org/drawingml/2006/table">
            <a:tbl>
              <a:tblPr firstRow="1" bandRow="1">
                <a:tableStyleId>{3B4B98B0-60AC-42C2-AFA5-B58CD77FA1E5}</a:tableStyleId>
              </a:tblPr>
              <a:tblGrid>
                <a:gridCol w="2384269">
                  <a:extLst>
                    <a:ext uri="{9D8B030D-6E8A-4147-A177-3AD203B41FA5}">
                      <a16:colId xmlns:a16="http://schemas.microsoft.com/office/drawing/2014/main" val="3168546316"/>
                    </a:ext>
                  </a:extLst>
                </a:gridCol>
                <a:gridCol w="2093661">
                  <a:extLst>
                    <a:ext uri="{9D8B030D-6E8A-4147-A177-3AD203B41FA5}">
                      <a16:colId xmlns:a16="http://schemas.microsoft.com/office/drawing/2014/main" val="3249273269"/>
                    </a:ext>
                  </a:extLst>
                </a:gridCol>
                <a:gridCol w="1803575">
                  <a:extLst>
                    <a:ext uri="{9D8B030D-6E8A-4147-A177-3AD203B41FA5}">
                      <a16:colId xmlns:a16="http://schemas.microsoft.com/office/drawing/2014/main" val="3338054882"/>
                    </a:ext>
                  </a:extLst>
                </a:gridCol>
                <a:gridCol w="1772044">
                  <a:extLst>
                    <a:ext uri="{9D8B030D-6E8A-4147-A177-3AD203B41FA5}">
                      <a16:colId xmlns:a16="http://schemas.microsoft.com/office/drawing/2014/main" val="2175169288"/>
                    </a:ext>
                  </a:extLst>
                </a:gridCol>
                <a:gridCol w="1356590">
                  <a:extLst>
                    <a:ext uri="{9D8B030D-6E8A-4147-A177-3AD203B41FA5}">
                      <a16:colId xmlns:a16="http://schemas.microsoft.com/office/drawing/2014/main" val="3471465985"/>
                    </a:ext>
                  </a:extLst>
                </a:gridCol>
                <a:gridCol w="1746065">
                  <a:extLst>
                    <a:ext uri="{9D8B030D-6E8A-4147-A177-3AD203B41FA5}">
                      <a16:colId xmlns:a16="http://schemas.microsoft.com/office/drawing/2014/main" val="1492782418"/>
                    </a:ext>
                  </a:extLst>
                </a:gridCol>
              </a:tblGrid>
              <a:tr h="394699">
                <a:tc>
                  <a:txBody>
                    <a:bodyPr/>
                    <a:lstStyle/>
                    <a:p>
                      <a:pPr algn="ctr" fontAlgn="ctr">
                        <a:buNone/>
                      </a:pPr>
                      <a:r>
                        <a:rPr lang="en-IN" sz="1100" b="1" u="none" strike="noStrike">
                          <a:solidFill>
                            <a:srgbClr val="000000"/>
                          </a:solidFill>
                          <a:effectLst/>
                        </a:rPr>
                        <a:t>Task</a:t>
                      </a:r>
                      <a:endParaRPr lang="en-IN"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1" u="none" strike="noStrike" dirty="0">
                          <a:solidFill>
                            <a:srgbClr val="000000"/>
                          </a:solidFill>
                          <a:effectLst/>
                        </a:rPr>
                        <a:t>Task Description</a:t>
                      </a:r>
                      <a:endParaRPr lang="en-IN"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1" u="none" strike="noStrike" dirty="0">
                          <a:solidFill>
                            <a:srgbClr val="000000"/>
                          </a:solidFill>
                          <a:effectLst/>
                        </a:rPr>
                        <a:t>% Workload</a:t>
                      </a:r>
                      <a:endParaRPr lang="en-IN"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1" u="none" strike="noStrike">
                          <a:solidFill>
                            <a:srgbClr val="000000"/>
                          </a:solidFill>
                          <a:effectLst/>
                        </a:rPr>
                        <a:t>Assigned Agent</a:t>
                      </a:r>
                      <a:endParaRPr lang="en-IN"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1" u="none" strike="noStrike">
                          <a:solidFill>
                            <a:srgbClr val="000000"/>
                          </a:solidFill>
                          <a:effectLst/>
                        </a:rPr>
                        <a:t>Automation Possible</a:t>
                      </a:r>
                      <a:endParaRPr lang="en-IN" sz="1100" b="1"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1" u="none" strike="noStrike">
                          <a:solidFill>
                            <a:srgbClr val="000000"/>
                          </a:solidFill>
                          <a:effectLst/>
                        </a:rPr>
                        <a:t>Automation Contribution</a:t>
                      </a:r>
                      <a:endParaRPr lang="en-IN" sz="1100" b="1"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64231172"/>
                  </a:ext>
                </a:extLst>
              </a:tr>
              <a:tr h="394699">
                <a:tc>
                  <a:txBody>
                    <a:bodyPr/>
                    <a:lstStyle/>
                    <a:p>
                      <a:pPr algn="l" fontAlgn="ctr">
                        <a:buNone/>
                      </a:pPr>
                      <a:r>
                        <a:rPr lang="en-IN" sz="1100" b="0" u="none" strike="noStrike" dirty="0">
                          <a:solidFill>
                            <a:srgbClr val="000000"/>
                          </a:solidFill>
                          <a:effectLst/>
                        </a:rPr>
                        <a:t>Data Flow &amp; System Analysis</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Analyze finance data flows &amp; system interactions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15%</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Process Mapper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Yes</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9.00%</a:t>
                      </a:r>
                      <a:endParaRPr lang="en-IN"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559441191"/>
                  </a:ext>
                </a:extLst>
              </a:tr>
              <a:tr h="394699">
                <a:tc>
                  <a:txBody>
                    <a:bodyPr/>
                    <a:lstStyle/>
                    <a:p>
                      <a:pPr algn="l" fontAlgn="ctr">
                        <a:buNone/>
                      </a:pPr>
                      <a:r>
                        <a:rPr lang="en-IN" sz="1100" b="0" u="none" strike="noStrike">
                          <a:solidFill>
                            <a:srgbClr val="000000"/>
                          </a:solidFill>
                          <a:effectLst/>
                        </a:rPr>
                        <a:t>Data Lineage Documentation</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Document lineage &amp; transformation logic</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15%</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Capability Creator + Confluence Searcher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Yes</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9.00%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25558636"/>
                  </a:ext>
                </a:extLst>
              </a:tr>
              <a:tr h="394699">
                <a:tc>
                  <a:txBody>
                    <a:bodyPr/>
                    <a:lstStyle/>
                    <a:p>
                      <a:pPr algn="l" fontAlgn="ctr">
                        <a:buNone/>
                      </a:pPr>
                      <a:r>
                        <a:rPr lang="en-IN" sz="1100" b="0" u="none" strike="noStrike">
                          <a:solidFill>
                            <a:srgbClr val="000000"/>
                          </a:solidFill>
                          <a:effectLst/>
                        </a:rPr>
                        <a:t>Process Optimization</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Identify inefficiencies &amp; automation opportunities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12%</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Gap Analyzer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Yes</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7.20%</a:t>
                      </a:r>
                      <a:endParaRPr lang="en-IN"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609158448"/>
                  </a:ext>
                </a:extLst>
              </a:tr>
              <a:tr h="394699">
                <a:tc>
                  <a:txBody>
                    <a:bodyPr/>
                    <a:lstStyle/>
                    <a:p>
                      <a:pPr algn="l" fontAlgn="ctr">
                        <a:buNone/>
                      </a:pPr>
                      <a:r>
                        <a:rPr lang="en-IN" sz="1100" b="0" u="none" strike="noStrike">
                          <a:solidFill>
                            <a:srgbClr val="000000"/>
                          </a:solidFill>
                          <a:effectLst/>
                        </a:rPr>
                        <a:t>Architecture Support</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Support solution architecture discussions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10%</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IT Solution Analyzer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6.00%</a:t>
                      </a:r>
                      <a:endParaRPr lang="en-IN" sz="1100" b="0" i="0" u="none" strike="noStrike">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142950618"/>
                  </a:ext>
                </a:extLst>
              </a:tr>
              <a:tr h="394699">
                <a:tc>
                  <a:txBody>
                    <a:bodyPr/>
                    <a:lstStyle/>
                    <a:p>
                      <a:pPr algn="l" fontAlgn="ctr">
                        <a:buNone/>
                      </a:pPr>
                      <a:r>
                        <a:rPr lang="en-IN" sz="1100" b="0" u="none" strike="noStrike">
                          <a:solidFill>
                            <a:srgbClr val="000000"/>
                          </a:solidFill>
                          <a:effectLst/>
                        </a:rPr>
                        <a:t>Data Quality &amp; Controls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Define validation checkpoints &amp; controls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12%</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1100" b="0" u="none" strike="noStrike">
                          <a:solidFill>
                            <a:srgbClr val="000000"/>
                          </a:solidFill>
                          <a:effectLst/>
                        </a:rPr>
                        <a:t>Control &amp; Audit Monitoring + BQA Test Creator</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7.20%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15091396"/>
                  </a:ext>
                </a:extLst>
              </a:tr>
              <a:tr h="394699">
                <a:tc>
                  <a:txBody>
                    <a:bodyPr/>
                    <a:lstStyle/>
                    <a:p>
                      <a:pPr algn="l" fontAlgn="ctr">
                        <a:buNone/>
                      </a:pPr>
                      <a:r>
                        <a:rPr lang="en-IN" sz="1100" b="0" u="none" strike="noStrike">
                          <a:solidFill>
                            <a:srgbClr val="000000"/>
                          </a:solidFill>
                          <a:effectLst/>
                        </a:rPr>
                        <a:t>Source-to-Report Mapping</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dirty="0">
                          <a:solidFill>
                            <a:srgbClr val="000000"/>
                          </a:solidFill>
                          <a:effectLst/>
                        </a:rPr>
                        <a:t>Map source-to-report transformations</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10%</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Process Mapper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6.00%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346809739"/>
                  </a:ext>
                </a:extLst>
              </a:tr>
              <a:tr h="394699">
                <a:tc>
                  <a:txBody>
                    <a:bodyPr/>
                    <a:lstStyle/>
                    <a:p>
                      <a:pPr algn="l" fontAlgn="ctr">
                        <a:buNone/>
                      </a:pPr>
                      <a:r>
                        <a:rPr lang="en-IN" sz="1100" b="0" u="none" strike="noStrike">
                          <a:solidFill>
                            <a:srgbClr val="000000"/>
                          </a:solidFill>
                          <a:effectLst/>
                        </a:rPr>
                        <a:t>Migration &amp; Reconciliation</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Support migration &amp; reconciliation</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8%</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LLM as Judge</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4.80%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798396633"/>
                  </a:ext>
                </a:extLst>
              </a:tr>
              <a:tr h="394699">
                <a:tc>
                  <a:txBody>
                    <a:bodyPr/>
                    <a:lstStyle/>
                    <a:p>
                      <a:pPr algn="l" fontAlgn="ctr">
                        <a:buNone/>
                      </a:pPr>
                      <a:r>
                        <a:rPr lang="en-IN" sz="1100" b="0" u="none" strike="noStrike">
                          <a:solidFill>
                            <a:srgbClr val="000000"/>
                          </a:solidFill>
                          <a:effectLst/>
                        </a:rPr>
                        <a:t>Governance &amp; Standards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Ensure compliance &amp; governance adherence</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8%</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Control &amp; Audit Monitoring</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4.80%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390836145"/>
                  </a:ext>
                </a:extLst>
              </a:tr>
              <a:tr h="394699">
                <a:tc>
                  <a:txBody>
                    <a:bodyPr/>
                    <a:lstStyle/>
                    <a:p>
                      <a:pPr algn="l" fontAlgn="ctr">
                        <a:buNone/>
                      </a:pPr>
                      <a:r>
                        <a:rPr lang="en-IN" sz="1100" b="0" u="none" strike="noStrike">
                          <a:solidFill>
                            <a:srgbClr val="000000"/>
                          </a:solidFill>
                          <a:effectLst/>
                        </a:rPr>
                        <a:t>Stakeholder Collaboration</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1100" b="0" u="none" strike="noStrike">
                          <a:solidFill>
                            <a:srgbClr val="000000"/>
                          </a:solidFill>
                          <a:effectLst/>
                        </a:rPr>
                        <a:t>Collaborate with IT &amp; engineering teams</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5%</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Meeting Minutes Summarisers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3.00%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639237651"/>
                  </a:ext>
                </a:extLst>
              </a:tr>
              <a:tr h="394699">
                <a:tc>
                  <a:txBody>
                    <a:bodyPr/>
                    <a:lstStyle/>
                    <a:p>
                      <a:pPr algn="l" fontAlgn="ctr">
                        <a:buNone/>
                      </a:pPr>
                      <a:r>
                        <a:rPr lang="en-IN" sz="1100" b="0" u="none" strike="noStrike">
                          <a:solidFill>
                            <a:srgbClr val="000000"/>
                          </a:solidFill>
                          <a:effectLst/>
                        </a:rPr>
                        <a:t>Documentation Deliverables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US" sz="1100" b="0" u="none" strike="noStrike">
                          <a:solidFill>
                            <a:srgbClr val="000000"/>
                          </a:solidFill>
                          <a:effectLst/>
                        </a:rPr>
                        <a:t>Produce diagrams, process maps &amp; checkpoints</a:t>
                      </a:r>
                      <a:endParaRPr lang="en-U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5%</a:t>
                      </a:r>
                      <a:endParaRPr lang="en-IN"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l" fontAlgn="ctr">
                        <a:buNone/>
                      </a:pPr>
                      <a:r>
                        <a:rPr lang="en-IN" sz="1100" b="0" u="none" strike="noStrike">
                          <a:solidFill>
                            <a:srgbClr val="000000"/>
                          </a:solidFill>
                          <a:effectLst/>
                        </a:rPr>
                        <a:t>Capability Creator</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a:solidFill>
                            <a:srgbClr val="000000"/>
                          </a:solidFill>
                          <a:effectLst/>
                        </a:rPr>
                        <a:t>Yes</a:t>
                      </a:r>
                      <a:endParaRPr lang="en-IN"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buNone/>
                      </a:pPr>
                      <a:r>
                        <a:rPr lang="en-IN" sz="1100" b="0" u="none" strike="noStrike" dirty="0">
                          <a:solidFill>
                            <a:srgbClr val="000000"/>
                          </a:solidFill>
                          <a:effectLst/>
                        </a:rPr>
                        <a:t>3.00%</a:t>
                      </a:r>
                      <a:endParaRPr lang="en-IN"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836748440"/>
                  </a:ext>
                </a:extLst>
              </a:tr>
            </a:tbl>
          </a:graphicData>
        </a:graphic>
      </p:graphicFrame>
      <p:sp>
        <p:nvSpPr>
          <p:cNvPr id="3" name="TextBox 2">
            <a:extLst>
              <a:ext uri="{FF2B5EF4-FFF2-40B4-BE49-F238E27FC236}">
                <a16:creationId xmlns:a16="http://schemas.microsoft.com/office/drawing/2014/main" id="{D23E22B9-BECF-DD32-E42B-3815DC358B1E}"/>
              </a:ext>
            </a:extLst>
          </p:cNvPr>
          <p:cNvSpPr txBox="1"/>
          <p:nvPr/>
        </p:nvSpPr>
        <p:spPr>
          <a:xfrm>
            <a:off x="276949" y="636927"/>
            <a:ext cx="11383227" cy="923330"/>
          </a:xfrm>
          <a:prstGeom prst="rect">
            <a:avLst/>
          </a:prstGeom>
          <a:noFill/>
        </p:spPr>
        <p:txBody>
          <a:bodyPr wrap="square" rtlCol="0">
            <a:spAutoFit/>
          </a:bodyPr>
          <a:lstStyle/>
          <a:p>
            <a:r>
              <a:rPr lang="en-US" dirty="0"/>
              <a:t>Finance Data and Process Transformation Analyst focused on optimizing finance data flows and processes to enable automation, transparency, and regulatory compliance. Collaborates with IT and data teams to document lineage, define controls, and deliver reliable reporting frameworks</a:t>
            </a:r>
            <a:endParaRPr lang="en-IN" dirty="0"/>
          </a:p>
        </p:txBody>
      </p:sp>
      <p:sp>
        <p:nvSpPr>
          <p:cNvPr id="4" name="Rectangle 1">
            <a:extLst>
              <a:ext uri="{FF2B5EF4-FFF2-40B4-BE49-F238E27FC236}">
                <a16:creationId xmlns:a16="http://schemas.microsoft.com/office/drawing/2014/main" id="{39FC8F1A-1ED6-2C5E-31E0-A553454A344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Finance Data Transformation Analyst</a:t>
            </a: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536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F4945-73CA-2910-C980-29C686FA0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32FD2-C8A7-0390-C2E8-3EB48FE9E920}"/>
              </a:ext>
            </a:extLst>
          </p:cNvPr>
          <p:cNvSpPr>
            <a:spLocks noGrp="1"/>
          </p:cNvSpPr>
          <p:nvPr>
            <p:ph type="title"/>
          </p:nvPr>
        </p:nvSpPr>
        <p:spPr>
          <a:xfrm>
            <a:off x="276949" y="130956"/>
            <a:ext cx="11638101" cy="505971"/>
          </a:xfrm>
        </p:spPr>
        <p:txBody>
          <a:bodyPr>
            <a:normAutofit fontScale="90000"/>
          </a:bodyPr>
          <a:lstStyle/>
          <a:p>
            <a:r>
              <a:rPr lang="en-IN" dirty="0"/>
              <a:t>Finance Data Transformation Analyst</a:t>
            </a:r>
            <a:endParaRPr lang="en-US" dirty="0"/>
          </a:p>
        </p:txBody>
      </p:sp>
      <p:graphicFrame>
        <p:nvGraphicFramePr>
          <p:cNvPr id="7" name="Content Placeholder 6">
            <a:extLst>
              <a:ext uri="{FF2B5EF4-FFF2-40B4-BE49-F238E27FC236}">
                <a16:creationId xmlns:a16="http://schemas.microsoft.com/office/drawing/2014/main" id="{27D3E2A6-7AA0-9D0D-C0AA-D8A251F43104}"/>
              </a:ext>
            </a:extLst>
          </p:cNvPr>
          <p:cNvGraphicFramePr>
            <a:graphicFrameLocks noGrp="1"/>
          </p:cNvGraphicFramePr>
          <p:nvPr>
            <p:ph idx="1"/>
            <p:extLst>
              <p:ext uri="{D42A27DB-BD31-4B8C-83A1-F6EECF244321}">
                <p14:modId xmlns:p14="http://schemas.microsoft.com/office/powerpoint/2010/main" val="1434741079"/>
              </p:ext>
            </p:extLst>
          </p:nvPr>
        </p:nvGraphicFramePr>
        <p:xfrm>
          <a:off x="371543" y="712170"/>
          <a:ext cx="11156207" cy="5382540"/>
        </p:xfrm>
        <a:graphic>
          <a:graphicData uri="http://schemas.openxmlformats.org/drawingml/2006/table">
            <a:tbl>
              <a:tblPr firstRow="1" bandRow="1">
                <a:tableStyleId>{3B4B98B0-60AC-42C2-AFA5-B58CD77FA1E5}</a:tableStyleId>
              </a:tblPr>
              <a:tblGrid>
                <a:gridCol w="1622469">
                  <a:extLst>
                    <a:ext uri="{9D8B030D-6E8A-4147-A177-3AD203B41FA5}">
                      <a16:colId xmlns:a16="http://schemas.microsoft.com/office/drawing/2014/main" val="3168546316"/>
                    </a:ext>
                  </a:extLst>
                </a:gridCol>
                <a:gridCol w="1424713">
                  <a:extLst>
                    <a:ext uri="{9D8B030D-6E8A-4147-A177-3AD203B41FA5}">
                      <a16:colId xmlns:a16="http://schemas.microsoft.com/office/drawing/2014/main" val="3249273269"/>
                    </a:ext>
                  </a:extLst>
                </a:gridCol>
                <a:gridCol w="1227313">
                  <a:extLst>
                    <a:ext uri="{9D8B030D-6E8A-4147-A177-3AD203B41FA5}">
                      <a16:colId xmlns:a16="http://schemas.microsoft.com/office/drawing/2014/main" val="3338054882"/>
                    </a:ext>
                  </a:extLst>
                </a:gridCol>
                <a:gridCol w="1205856">
                  <a:extLst>
                    <a:ext uri="{9D8B030D-6E8A-4147-A177-3AD203B41FA5}">
                      <a16:colId xmlns:a16="http://schemas.microsoft.com/office/drawing/2014/main" val="2175169288"/>
                    </a:ext>
                  </a:extLst>
                </a:gridCol>
                <a:gridCol w="923144">
                  <a:extLst>
                    <a:ext uri="{9D8B030D-6E8A-4147-A177-3AD203B41FA5}">
                      <a16:colId xmlns:a16="http://schemas.microsoft.com/office/drawing/2014/main" val="3471465985"/>
                    </a:ext>
                  </a:extLst>
                </a:gridCol>
                <a:gridCol w="1188178">
                  <a:extLst>
                    <a:ext uri="{9D8B030D-6E8A-4147-A177-3AD203B41FA5}">
                      <a16:colId xmlns:a16="http://schemas.microsoft.com/office/drawing/2014/main" val="1492782418"/>
                    </a:ext>
                  </a:extLst>
                </a:gridCol>
                <a:gridCol w="1188178">
                  <a:extLst>
                    <a:ext uri="{9D8B030D-6E8A-4147-A177-3AD203B41FA5}">
                      <a16:colId xmlns:a16="http://schemas.microsoft.com/office/drawing/2014/main" val="3525836045"/>
                    </a:ext>
                  </a:extLst>
                </a:gridCol>
                <a:gridCol w="1188178">
                  <a:extLst>
                    <a:ext uri="{9D8B030D-6E8A-4147-A177-3AD203B41FA5}">
                      <a16:colId xmlns:a16="http://schemas.microsoft.com/office/drawing/2014/main" val="2307829421"/>
                    </a:ext>
                  </a:extLst>
                </a:gridCol>
                <a:gridCol w="1188178">
                  <a:extLst>
                    <a:ext uri="{9D8B030D-6E8A-4147-A177-3AD203B41FA5}">
                      <a16:colId xmlns:a16="http://schemas.microsoft.com/office/drawing/2014/main" val="3228182707"/>
                    </a:ext>
                  </a:extLst>
                </a:gridCol>
              </a:tblGrid>
              <a:tr h="679962">
                <a:tc>
                  <a:txBody>
                    <a:bodyPr/>
                    <a:lstStyle/>
                    <a:p>
                      <a:pPr>
                        <a:buNone/>
                      </a:pPr>
                      <a:r>
                        <a:rPr lang="en-US" sz="1100" b="1" dirty="0">
                          <a:effectLst/>
                          <a:latin typeface="Sitka Text" pitchFamily="2" charset="0"/>
                          <a:ea typeface="Times New Roman" panose="02020603050405020304" pitchFamily="18" charset="0"/>
                          <a:cs typeface="Sitka Text" pitchFamily="2" charset="0"/>
                        </a:rPr>
                        <a:t>Period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dirty="0">
                          <a:effectLst/>
                          <a:latin typeface="Sitka Text" pitchFamily="2" charset="0"/>
                          <a:ea typeface="Times New Roman" panose="02020603050405020304" pitchFamily="18" charset="0"/>
                          <a:cs typeface="Sitka Text" pitchFamily="2" charset="0"/>
                        </a:rPr>
                        <a:t>Group 1: Strategic (Vision)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dirty="0">
                          <a:effectLst/>
                          <a:latin typeface="Sitka Text" pitchFamily="2" charset="0"/>
                          <a:ea typeface="Times New Roman" panose="02020603050405020304" pitchFamily="18" charset="0"/>
                          <a:cs typeface="Sitka Text" pitchFamily="2" charset="0"/>
                        </a:rPr>
                        <a:t>Group 2: Governance (Control)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dirty="0">
                          <a:effectLst/>
                          <a:latin typeface="Sitka Text" pitchFamily="2" charset="0"/>
                          <a:ea typeface="Times New Roman" panose="02020603050405020304" pitchFamily="18" charset="0"/>
                          <a:cs typeface="Sitka Text" pitchFamily="2" charset="0"/>
                        </a:rPr>
                        <a:t>Group 3: Delivery (Execution)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a:effectLst/>
                          <a:latin typeface="Sitka Text" pitchFamily="2" charset="0"/>
                          <a:ea typeface="Times New Roman" panose="02020603050405020304" pitchFamily="18" charset="0"/>
                          <a:cs typeface="Sitka Text" pitchFamily="2" charset="0"/>
                        </a:rPr>
                        <a:t>Group 4: Architecture (Structure)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a:effectLst/>
                          <a:latin typeface="Sitka Text" pitchFamily="2" charset="0"/>
                          <a:ea typeface="Times New Roman" panose="02020603050405020304" pitchFamily="18" charset="0"/>
                          <a:cs typeface="Sitka Text" pitchFamily="2" charset="0"/>
                        </a:rPr>
                        <a:t>Group 5: Tech-Func (Hybrid)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a:effectLst/>
                          <a:latin typeface="Sitka Text" pitchFamily="2" charset="0"/>
                          <a:ea typeface="Times New Roman" panose="02020603050405020304" pitchFamily="18" charset="0"/>
                          <a:cs typeface="Sitka Text" pitchFamily="2" charset="0"/>
                        </a:rPr>
                        <a:t>Group 6: Data (Insight)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a:effectLst/>
                          <a:latin typeface="Sitka Text" pitchFamily="2" charset="0"/>
                          <a:ea typeface="Times New Roman" panose="02020603050405020304" pitchFamily="18" charset="0"/>
                          <a:cs typeface="Sitka Text" pitchFamily="2" charset="0"/>
                        </a:rPr>
                        <a:t>Group 7: Reg/Risk (Compliance)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buNone/>
                      </a:pPr>
                      <a:r>
                        <a:rPr lang="en-US" sz="1100" b="1">
                          <a:effectLst/>
                          <a:latin typeface="Sitka Text" pitchFamily="2" charset="0"/>
                          <a:ea typeface="Times New Roman" panose="02020603050405020304" pitchFamily="18" charset="0"/>
                          <a:cs typeface="Sitka Text" pitchFamily="2" charset="0"/>
                        </a:rPr>
                        <a:t>Group 8: Change (Adoption)</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364231172"/>
                  </a:ext>
                </a:extLst>
              </a:tr>
              <a:tr h="679962">
                <a:tc>
                  <a:txBody>
                    <a:bodyPr/>
                    <a:lstStyle/>
                    <a:p>
                      <a:pPr>
                        <a:buNone/>
                      </a:pPr>
                      <a:r>
                        <a:rPr lang="en-US" sz="1100" b="1">
                          <a:effectLst/>
                          <a:latin typeface="Sitka Text" pitchFamily="2" charset="0"/>
                          <a:ea typeface="Times New Roman" panose="02020603050405020304" pitchFamily="18" charset="0"/>
                          <a:cs typeface="Sitka Text" pitchFamily="2" charset="0"/>
                        </a:rPr>
                        <a:t>1 (Executive)</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 </a:t>
                      </a:r>
                      <a:r>
                        <a:rPr lang="en-US" sz="1100" b="1" dirty="0" err="1">
                          <a:effectLst/>
                          <a:latin typeface="Sitka Text" pitchFamily="2" charset="0"/>
                          <a:ea typeface="Times New Roman" panose="02020603050405020304" pitchFamily="18" charset="0"/>
                          <a:cs typeface="Sitka Text" pitchFamily="2" charset="0"/>
                        </a:rPr>
                        <a:t>Hft</a:t>
                      </a:r>
                      <a:br>
                        <a:rPr lang="en-US" sz="1100" dirty="0">
                          <a:effectLst/>
                          <a:latin typeface="Sitka Text" pitchFamily="2" charset="0"/>
                          <a:ea typeface="Times New Roman" panose="02020603050405020304" pitchFamily="18" charset="0"/>
                          <a:cs typeface="Sitka Text" pitchFamily="2" charset="0"/>
                        </a:rPr>
                      </a:br>
                      <a:r>
                        <a:rPr lang="en-US" sz="1100" dirty="0">
                          <a:effectLst/>
                          <a:latin typeface="Sitka Text" pitchFamily="2" charset="0"/>
                          <a:ea typeface="Times New Roman" panose="02020603050405020304" pitchFamily="18" charset="0"/>
                          <a:cs typeface="Sitka Text" pitchFamily="2" charset="0"/>
                        </a:rPr>
                        <a:t>Head of Fin. Transf.</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9 </a:t>
                      </a:r>
                      <a:r>
                        <a:rPr lang="en-US" sz="1100" b="1" dirty="0" err="1">
                          <a:effectLst/>
                          <a:latin typeface="Sitka Text" pitchFamily="2" charset="0"/>
                          <a:ea typeface="Times New Roman" panose="02020603050405020304" pitchFamily="18" charset="0"/>
                          <a:cs typeface="Sitka Text" pitchFamily="2" charset="0"/>
                        </a:rPr>
                        <a:t>Pmo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PMO Director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17 </a:t>
                      </a:r>
                      <a:r>
                        <a:rPr lang="en-US" sz="1100" b="1" dirty="0" err="1">
                          <a:effectLst/>
                          <a:latin typeface="Sitka Text" pitchFamily="2" charset="0"/>
                          <a:ea typeface="Times New Roman" panose="02020603050405020304" pitchFamily="18" charset="0"/>
                          <a:cs typeface="Sitka Text" pitchFamily="2" charset="0"/>
                        </a:rPr>
                        <a:t>Pgd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Program Director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25 Ent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Enterprise Arch.</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33 </a:t>
                      </a:r>
                      <a:r>
                        <a:rPr lang="en-US" sz="1100" b="1" dirty="0" err="1">
                          <a:effectLst/>
                          <a:latin typeface="Sitka Text" pitchFamily="2" charset="0"/>
                          <a:ea typeface="Times New Roman" panose="02020603050405020304" pitchFamily="18" charset="0"/>
                          <a:cs typeface="Sitka Text" pitchFamily="2" charset="0"/>
                        </a:rPr>
                        <a:t>Cio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Finance CIO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41 </a:t>
                      </a:r>
                      <a:r>
                        <a:rPr lang="en-US" sz="1100" b="1" dirty="0" err="1">
                          <a:effectLst/>
                          <a:latin typeface="Sitka Text" pitchFamily="2" charset="0"/>
                          <a:ea typeface="Times New Roman" panose="02020603050405020304" pitchFamily="18" charset="0"/>
                          <a:cs typeface="Sitka Text" pitchFamily="2" charset="0"/>
                        </a:rPr>
                        <a:t>Cdo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Chief Data Officer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49 Cro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Chief Risk Officer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57 </a:t>
                      </a:r>
                      <a:r>
                        <a:rPr lang="en-US" sz="1100" b="1" dirty="0" err="1">
                          <a:effectLst/>
                          <a:latin typeface="Sitka Text" pitchFamily="2" charset="0"/>
                          <a:ea typeface="Times New Roman" panose="02020603050405020304" pitchFamily="18" charset="0"/>
                          <a:cs typeface="Sitka Text" pitchFamily="2" charset="0"/>
                        </a:rPr>
                        <a:t>Cco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Chief Change Officer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59441191"/>
                  </a:ext>
                </a:extLst>
              </a:tr>
              <a:tr h="679962">
                <a:tc>
                  <a:txBody>
                    <a:bodyPr/>
                    <a:lstStyle/>
                    <a:p>
                      <a:pPr>
                        <a:buNone/>
                      </a:pPr>
                      <a:r>
                        <a:rPr lang="en-US" sz="1100" b="1">
                          <a:effectLst/>
                          <a:latin typeface="Sitka Text" pitchFamily="2" charset="0"/>
                          <a:ea typeface="Times New Roman" panose="02020603050405020304" pitchFamily="18" charset="0"/>
                          <a:cs typeface="Sitka Text" pitchFamily="2" charset="0"/>
                        </a:rPr>
                        <a:t>2 (Director)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 </a:t>
                      </a:r>
                      <a:r>
                        <a:rPr lang="en-US" sz="1100" b="1" dirty="0" err="1">
                          <a:effectLst/>
                          <a:latin typeface="Sitka Text" pitchFamily="2" charset="0"/>
                          <a:ea typeface="Times New Roman" panose="02020603050405020304" pitchFamily="18" charset="0"/>
                          <a:cs typeface="Sitka Text" pitchFamily="2" charset="0"/>
                        </a:rPr>
                        <a:t>StL</a:t>
                      </a:r>
                      <a:endParaRPr lang="en-IN"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Strategy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10 </a:t>
                      </a:r>
                      <a:r>
                        <a:rPr lang="en-US" sz="1100" b="1" dirty="0" err="1">
                          <a:effectLst/>
                          <a:latin typeface="Sitka Text" pitchFamily="2" charset="0"/>
                          <a:ea typeface="Times New Roman" panose="02020603050405020304" pitchFamily="18" charset="0"/>
                          <a:cs typeface="Sitka Text" pitchFamily="2" charset="0"/>
                        </a:rPr>
                        <a:t>Brm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Benefits </a:t>
                      </a:r>
                      <a:r>
                        <a:rPr lang="en-US" sz="1100" dirty="0" err="1">
                          <a:effectLst/>
                          <a:latin typeface="Sitka Text" pitchFamily="2" charset="0"/>
                          <a:ea typeface="Times New Roman" panose="02020603050405020304" pitchFamily="18" charset="0"/>
                          <a:cs typeface="Sitka Text" pitchFamily="2" charset="0"/>
                        </a:rPr>
                        <a:t>Realiz</a:t>
                      </a:r>
                      <a:r>
                        <a:rPr lang="en-US" sz="1100" dirty="0">
                          <a:effectLst/>
                          <a:latin typeface="Sitka Text" pitchFamily="2" charset="0"/>
                          <a:ea typeface="Times New Roman" panose="02020603050405020304" pitchFamily="18" charset="0"/>
                          <a:cs typeface="Sitka Text" pitchFamily="2" charset="0"/>
                        </a:rPr>
                        <a:t>. </a:t>
                      </a:r>
                      <a:r>
                        <a:rPr lang="en-US" sz="1100" dirty="0" err="1">
                          <a:effectLst/>
                          <a:latin typeface="Sitka Text" pitchFamily="2" charset="0"/>
                          <a:ea typeface="Times New Roman" panose="02020603050405020304" pitchFamily="18" charset="0"/>
                          <a:cs typeface="Sitka Text" pitchFamily="2" charset="0"/>
                        </a:rPr>
                        <a:t>Mgr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18 </a:t>
                      </a:r>
                      <a:r>
                        <a:rPr lang="en-US" sz="1100" b="1" dirty="0" err="1">
                          <a:effectLst/>
                          <a:latin typeface="Sitka Text" pitchFamily="2" charset="0"/>
                          <a:ea typeface="Times New Roman" panose="02020603050405020304" pitchFamily="18" charset="0"/>
                          <a:cs typeface="Sitka Text" pitchFamily="2" charset="0"/>
                        </a:rPr>
                        <a:t>Pgm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Program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26 </a:t>
                      </a:r>
                      <a:r>
                        <a:rPr lang="en-US" sz="1100" b="1" dirty="0" err="1">
                          <a:effectLst/>
                          <a:latin typeface="Sitka Text" pitchFamily="2" charset="0"/>
                          <a:ea typeface="Times New Roman" panose="02020603050405020304" pitchFamily="18" charset="0"/>
                          <a:cs typeface="Sitka Text" pitchFamily="2" charset="0"/>
                        </a:rPr>
                        <a:t>Fsa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Solution Architect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34 Erp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ERP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42 </a:t>
                      </a:r>
                      <a:r>
                        <a:rPr lang="en-US" sz="1100" b="1" dirty="0" err="1">
                          <a:effectLst/>
                          <a:latin typeface="Sitka Text" pitchFamily="2" charset="0"/>
                          <a:ea typeface="Times New Roman" panose="02020603050405020304" pitchFamily="18" charset="0"/>
                          <a:cs typeface="Sitka Text" pitchFamily="2" charset="0"/>
                        </a:rPr>
                        <a:t>Mdm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Master Data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50 Reg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Regulatory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58 </a:t>
                      </a:r>
                      <a:r>
                        <a:rPr lang="en-US" sz="1100" b="1" dirty="0" err="1">
                          <a:effectLst/>
                          <a:latin typeface="Sitka Text" pitchFamily="2" charset="0"/>
                          <a:ea typeface="Times New Roman" panose="02020603050405020304" pitchFamily="18" charset="0"/>
                          <a:cs typeface="Sitka Text" pitchFamily="2" charset="0"/>
                        </a:rPr>
                        <a:t>Chg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Change </a:t>
                      </a:r>
                      <a:r>
                        <a:rPr lang="en-US" sz="1100" dirty="0" err="1">
                          <a:effectLst/>
                          <a:latin typeface="Sitka Text" pitchFamily="2" charset="0"/>
                          <a:ea typeface="Times New Roman" panose="02020603050405020304" pitchFamily="18" charset="0"/>
                          <a:cs typeface="Sitka Text" pitchFamily="2" charset="0"/>
                        </a:rPr>
                        <a:t>Mgmt</a:t>
                      </a:r>
                      <a:r>
                        <a:rPr lang="en-US" sz="1100" dirty="0">
                          <a:effectLst/>
                          <a:latin typeface="Sitka Text" pitchFamily="2" charset="0"/>
                          <a:ea typeface="Times New Roman" panose="02020603050405020304" pitchFamily="18" charset="0"/>
                          <a:cs typeface="Sitka Text" pitchFamily="2" charset="0"/>
                        </a:rPr>
                        <a:t>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25558636"/>
                  </a:ext>
                </a:extLst>
              </a:tr>
              <a:tr h="679962">
                <a:tc>
                  <a:txBody>
                    <a:bodyPr/>
                    <a:lstStyle/>
                    <a:p>
                      <a:pPr>
                        <a:buNone/>
                      </a:pPr>
                      <a:r>
                        <a:rPr lang="en-US" sz="1100" b="1">
                          <a:effectLst/>
                          <a:latin typeface="Sitka Text" pitchFamily="2" charset="0"/>
                          <a:ea typeface="Times New Roman" panose="02020603050405020304" pitchFamily="18" charset="0"/>
                          <a:cs typeface="Sitka Text" pitchFamily="2" charset="0"/>
                        </a:rPr>
                        <a:t>3 (Manager)</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 Bpm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Biz Partner </a:t>
                      </a:r>
                      <a:r>
                        <a:rPr lang="en-US" sz="1100" dirty="0" err="1">
                          <a:effectLst/>
                          <a:latin typeface="Sitka Text" pitchFamily="2" charset="0"/>
                          <a:ea typeface="Times New Roman" panose="02020603050405020304" pitchFamily="18" charset="0"/>
                          <a:cs typeface="Sitka Text" pitchFamily="2" charset="0"/>
                        </a:rPr>
                        <a:t>Mgr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11 </a:t>
                      </a:r>
                      <a:r>
                        <a:rPr lang="en-US" sz="1100" b="1" dirty="0" err="1">
                          <a:effectLst/>
                          <a:latin typeface="Sitka Text" pitchFamily="2" charset="0"/>
                          <a:ea typeface="Times New Roman" panose="02020603050405020304" pitchFamily="18" charset="0"/>
                          <a:cs typeface="Sitka Text" pitchFamily="2" charset="0"/>
                        </a:rPr>
                        <a:t>Pma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PMO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19 </a:t>
                      </a:r>
                      <a:r>
                        <a:rPr lang="en-US" sz="1100" b="1" dirty="0" err="1">
                          <a:effectLst/>
                          <a:latin typeface="Sitka Text" pitchFamily="2" charset="0"/>
                          <a:ea typeface="Times New Roman" panose="02020603050405020304" pitchFamily="18" charset="0"/>
                          <a:cs typeface="Sitka Text" pitchFamily="2" charset="0"/>
                        </a:rPr>
                        <a:t>Trm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Transf.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27 </a:t>
                      </a:r>
                      <a:r>
                        <a:rPr lang="en-US" sz="1100" b="1" dirty="0" err="1">
                          <a:effectLst/>
                          <a:latin typeface="Sitka Text" pitchFamily="2" charset="0"/>
                          <a:ea typeface="Times New Roman" panose="02020603050405020304" pitchFamily="18" charset="0"/>
                          <a:cs typeface="Sitka Text" pitchFamily="2" charset="0"/>
                        </a:rPr>
                        <a:t>Gpo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Global Process Owner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35 </a:t>
                      </a:r>
                      <a:r>
                        <a:rPr lang="en-US" sz="1100" b="1" dirty="0" err="1">
                          <a:effectLst/>
                          <a:latin typeface="Sitka Text" pitchFamily="2" charset="0"/>
                          <a:ea typeface="Times New Roman" panose="02020603050405020304" pitchFamily="18" charset="0"/>
                          <a:cs typeface="Sitka Text" pitchFamily="2" charset="0"/>
                        </a:rPr>
                        <a:t>Tms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Treasury Sys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43 </a:t>
                      </a:r>
                      <a:r>
                        <a:rPr lang="en-US" sz="1100" b="1" dirty="0" err="1">
                          <a:effectLst/>
                          <a:latin typeface="Sitka Text" pitchFamily="2" charset="0"/>
                          <a:ea typeface="Times New Roman" panose="02020603050405020304" pitchFamily="18" charset="0"/>
                          <a:cs typeface="Sitka Text" pitchFamily="2" charset="0"/>
                        </a:rPr>
                        <a:t>Dst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Data Steward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51 </a:t>
                      </a:r>
                      <a:r>
                        <a:rPr lang="en-US" sz="1100" b="1" dirty="0" err="1">
                          <a:effectLst/>
                          <a:latin typeface="Sitka Text" pitchFamily="2" charset="0"/>
                          <a:ea typeface="Times New Roman" panose="02020603050405020304" pitchFamily="18" charset="0"/>
                          <a:cs typeface="Sitka Text" pitchFamily="2" charset="0"/>
                        </a:rPr>
                        <a:t>Esg</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ESG Reporting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59 Trn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Training </a:t>
                      </a:r>
                      <a:r>
                        <a:rPr lang="en-US" sz="1100" dirty="0" err="1">
                          <a:effectLst/>
                          <a:latin typeface="Sitka Text" pitchFamily="2" charset="0"/>
                          <a:ea typeface="Times New Roman" panose="02020603050405020304" pitchFamily="18" charset="0"/>
                          <a:cs typeface="Sitka Text" pitchFamily="2" charset="0"/>
                        </a:rPr>
                        <a:t>Mgr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09158448"/>
                  </a:ext>
                </a:extLst>
              </a:tr>
              <a:tr h="679962">
                <a:tc>
                  <a:txBody>
                    <a:bodyPr/>
                    <a:lstStyle/>
                    <a:p>
                      <a:pPr>
                        <a:buNone/>
                      </a:pPr>
                      <a:r>
                        <a:rPr lang="en-US" sz="1100" b="1">
                          <a:effectLst/>
                          <a:latin typeface="Sitka Text" pitchFamily="2" charset="0"/>
                          <a:ea typeface="Times New Roman" panose="02020603050405020304" pitchFamily="18" charset="0"/>
                          <a:cs typeface="Sitka Text" pitchFamily="2" charset="0"/>
                        </a:rPr>
                        <a:t>4 (Lead)</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 </a:t>
                      </a:r>
                      <a:r>
                        <a:rPr lang="en-US" sz="1100" b="1" dirty="0" err="1">
                          <a:effectLst/>
                          <a:latin typeface="Sitka Text" pitchFamily="2" charset="0"/>
                          <a:ea typeface="Times New Roman" panose="02020603050405020304" pitchFamily="18" charset="0"/>
                          <a:cs typeface="Sitka Text" pitchFamily="2" charset="0"/>
                        </a:rPr>
                        <a:t>Fbp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Fin. Biz Partner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12 </a:t>
                      </a:r>
                      <a:r>
                        <a:rPr lang="en-US" sz="1100" b="1" dirty="0" err="1">
                          <a:effectLst/>
                          <a:latin typeface="Sitka Text" pitchFamily="2" charset="0"/>
                          <a:ea typeface="Times New Roman" panose="02020603050405020304" pitchFamily="18" charset="0"/>
                          <a:cs typeface="Sitka Text" pitchFamily="2" charset="0"/>
                        </a:rPr>
                        <a:t>Qal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QA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20 Pm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Project Manager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28 </a:t>
                      </a:r>
                      <a:r>
                        <a:rPr lang="en-US" sz="1100" b="1" dirty="0" err="1">
                          <a:effectLst/>
                          <a:latin typeface="Sitka Text" pitchFamily="2" charset="0"/>
                          <a:ea typeface="Times New Roman" panose="02020603050405020304" pitchFamily="18" charset="0"/>
                          <a:cs typeface="Sitka Text" pitchFamily="2" charset="0"/>
                        </a:rPr>
                        <a:t>Bpa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Biz Process Arch.</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36 Tax</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Tax Tech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44 </a:t>
                      </a:r>
                      <a:r>
                        <a:rPr lang="en-US" sz="1100" b="1" dirty="0" err="1">
                          <a:effectLst/>
                          <a:latin typeface="Sitka Text" pitchFamily="2" charset="0"/>
                          <a:ea typeface="Times New Roman" panose="02020603050405020304" pitchFamily="18" charset="0"/>
                          <a:cs typeface="Sitka Text" pitchFamily="2" charset="0"/>
                        </a:rPr>
                        <a:t>BiL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BI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52 </a:t>
                      </a:r>
                      <a:r>
                        <a:rPr lang="en-US" sz="1100" b="1" dirty="0" err="1">
                          <a:effectLst/>
                          <a:latin typeface="Sitka Text" pitchFamily="2" charset="0"/>
                          <a:ea typeface="Times New Roman" panose="02020603050405020304" pitchFamily="18" charset="0"/>
                          <a:cs typeface="Sitka Text" pitchFamily="2" charset="0"/>
                        </a:rPr>
                        <a:t>Ifr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IFRS 17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60 Com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Comms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142950618"/>
                  </a:ext>
                </a:extLst>
              </a:tr>
              <a:tr h="877338">
                <a:tc>
                  <a:txBody>
                    <a:bodyPr/>
                    <a:lstStyle/>
                    <a:p>
                      <a:pPr>
                        <a:buNone/>
                      </a:pPr>
                      <a:r>
                        <a:rPr lang="en-US" sz="1100" b="1">
                          <a:effectLst/>
                          <a:latin typeface="Sitka Text" pitchFamily="2" charset="0"/>
                          <a:ea typeface="Times New Roman" panose="02020603050405020304" pitchFamily="18" charset="0"/>
                          <a:cs typeface="Sitka Text" pitchFamily="2" charset="0"/>
                        </a:rPr>
                        <a:t>5 (Specialist)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 </a:t>
                      </a:r>
                      <a:r>
                        <a:rPr lang="en-US" sz="1100" b="1" dirty="0" err="1">
                          <a:effectLst/>
                          <a:latin typeface="Sitka Text" pitchFamily="2" charset="0"/>
                          <a:ea typeface="Times New Roman" panose="02020603050405020304" pitchFamily="18" charset="0"/>
                          <a:cs typeface="Sitka Text" pitchFamily="2" charset="0"/>
                        </a:rPr>
                        <a:t>Fpa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FP&amp;A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13 </a:t>
                      </a:r>
                      <a:r>
                        <a:rPr lang="en-US" sz="1100" b="1" dirty="0" err="1">
                          <a:effectLst/>
                          <a:latin typeface="Sitka Text" pitchFamily="2" charset="0"/>
                          <a:ea typeface="Times New Roman" panose="02020603050405020304" pitchFamily="18" charset="0"/>
                          <a:cs typeface="Sitka Text" pitchFamily="2" charset="0"/>
                        </a:rPr>
                        <a:t>Pmc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PMO Coordinator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21 </a:t>
                      </a:r>
                      <a:r>
                        <a:rPr lang="en-US" sz="1100" b="1" dirty="0" err="1">
                          <a:effectLst/>
                          <a:latin typeface="Sitka Text" pitchFamily="2" charset="0"/>
                          <a:ea typeface="Times New Roman" panose="02020603050405020304" pitchFamily="18" charset="0"/>
                          <a:cs typeface="Sitka Text" pitchFamily="2" charset="0"/>
                        </a:rPr>
                        <a:t>Scm</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Scrum Master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29 </a:t>
                      </a:r>
                      <a:r>
                        <a:rPr lang="en-US" sz="1100" b="1" dirty="0" err="1">
                          <a:effectLst/>
                          <a:latin typeface="Sitka Text" pitchFamily="2" charset="0"/>
                          <a:ea typeface="Times New Roman" panose="02020603050405020304" pitchFamily="18" charset="0"/>
                          <a:cs typeface="Sitka Text" pitchFamily="2" charset="0"/>
                        </a:rPr>
                        <a:t>Sme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Subject Matter Expert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37 Sys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System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45 </a:t>
                      </a:r>
                      <a:r>
                        <a:rPr lang="en-US" sz="1100" b="1" dirty="0" err="1">
                          <a:effectLst/>
                          <a:latin typeface="Sitka Text" pitchFamily="2" charset="0"/>
                          <a:ea typeface="Times New Roman" panose="02020603050405020304" pitchFamily="18" charset="0"/>
                          <a:cs typeface="Sitka Text" pitchFamily="2" charset="0"/>
                        </a:rPr>
                        <a:t>Anl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Data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53 Ctr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Controls Specialist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61 </a:t>
                      </a:r>
                      <a:r>
                        <a:rPr lang="en-US" sz="1100" b="1" dirty="0" err="1">
                          <a:effectLst/>
                          <a:latin typeface="Sitka Text" pitchFamily="2" charset="0"/>
                          <a:ea typeface="Times New Roman" panose="02020603050405020304" pitchFamily="18" charset="0"/>
                          <a:cs typeface="Sitka Text" pitchFamily="2" charset="0"/>
                        </a:rPr>
                        <a:t>Uat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UAT Lead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15091396"/>
                  </a:ext>
                </a:extLst>
              </a:tr>
              <a:tr h="679962">
                <a:tc>
                  <a:txBody>
                    <a:bodyPr/>
                    <a:lstStyle/>
                    <a:p>
                      <a:pPr>
                        <a:buNone/>
                      </a:pPr>
                      <a:r>
                        <a:rPr lang="en-US" sz="1100" b="1">
                          <a:effectLst/>
                          <a:latin typeface="Sitka Text" pitchFamily="2" charset="0"/>
                          <a:ea typeface="Times New Roman" panose="02020603050405020304" pitchFamily="18" charset="0"/>
                          <a:cs typeface="Sitka Text" pitchFamily="2" charset="0"/>
                        </a:rPr>
                        <a:t>6 (Analyst)</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6 Ba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Business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14 </a:t>
                      </a:r>
                      <a:r>
                        <a:rPr lang="en-US" sz="1100" b="1" dirty="0" err="1">
                          <a:effectLst/>
                          <a:latin typeface="Sitka Text" pitchFamily="2" charset="0"/>
                          <a:ea typeface="Times New Roman" panose="02020603050405020304" pitchFamily="18" charset="0"/>
                          <a:cs typeface="Sitka Text" pitchFamily="2" charset="0"/>
                        </a:rPr>
                        <a:t>Pmo</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Project Support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22 </a:t>
                      </a:r>
                      <a:r>
                        <a:rPr lang="en-US" sz="1100" b="1" dirty="0" err="1">
                          <a:effectLst/>
                          <a:latin typeface="Sitka Text" pitchFamily="2" charset="0"/>
                          <a:ea typeface="Times New Roman" panose="02020603050405020304" pitchFamily="18" charset="0"/>
                          <a:cs typeface="Sitka Text" pitchFamily="2" charset="0"/>
                        </a:rPr>
                        <a:t>Pjc</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Project Coord.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30 </a:t>
                      </a:r>
                      <a:r>
                        <a:rPr lang="en-US" sz="1100" b="1" dirty="0" err="1">
                          <a:effectLst/>
                          <a:latin typeface="Sitka Text" pitchFamily="2" charset="0"/>
                          <a:ea typeface="Times New Roman" panose="02020603050405020304" pitchFamily="18" charset="0"/>
                          <a:cs typeface="Sitka Text" pitchFamily="2" charset="0"/>
                        </a:rPr>
                        <a:t>Pda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Process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38 Dev</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RPA Developer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46 </a:t>
                      </a:r>
                      <a:r>
                        <a:rPr lang="en-US" sz="1100" b="1" dirty="0" err="1">
                          <a:effectLst/>
                          <a:latin typeface="Sitka Text" pitchFamily="2" charset="0"/>
                          <a:ea typeface="Times New Roman" panose="02020603050405020304" pitchFamily="18" charset="0"/>
                          <a:cs typeface="Sitka Text" pitchFamily="2" charset="0"/>
                        </a:rPr>
                        <a:t>Dqa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Data Quality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54 </a:t>
                      </a:r>
                      <a:r>
                        <a:rPr lang="en-US" sz="1100" b="1" dirty="0" err="1">
                          <a:effectLst/>
                          <a:latin typeface="Sitka Text" pitchFamily="2" charset="0"/>
                          <a:ea typeface="Times New Roman" panose="02020603050405020304" pitchFamily="18" charset="0"/>
                          <a:cs typeface="Sitka Text" pitchFamily="2" charset="0"/>
                        </a:rPr>
                        <a:t>Rpt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Reporting Analyst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a:spcBef>
                          <a:spcPts val="900"/>
                        </a:spcBef>
                        <a:spcAft>
                          <a:spcPts val="900"/>
                        </a:spcAft>
                        <a:buNone/>
                      </a:pPr>
                      <a:r>
                        <a:rPr lang="en-US" sz="1100" b="1" dirty="0">
                          <a:effectLst/>
                          <a:latin typeface="Sitka Text" pitchFamily="2" charset="0"/>
                          <a:ea typeface="Times New Roman" panose="02020603050405020304" pitchFamily="18" charset="0"/>
                          <a:cs typeface="Sitka Text" pitchFamily="2" charset="0"/>
                        </a:rPr>
                        <a:t>62 Trn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900"/>
                        </a:spcBef>
                        <a:spcAft>
                          <a:spcPts val="900"/>
                        </a:spcAft>
                        <a:buNone/>
                      </a:pPr>
                      <a:r>
                        <a:rPr lang="en-US" sz="1100" dirty="0">
                          <a:effectLst/>
                          <a:latin typeface="Sitka Text" pitchFamily="2" charset="0"/>
                          <a:ea typeface="Times New Roman" panose="02020603050405020304" pitchFamily="18" charset="0"/>
                          <a:cs typeface="Sitka Text" pitchFamily="2" charset="0"/>
                        </a:rPr>
                        <a:t>Trainer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346809739"/>
                  </a:ext>
                </a:extLst>
              </a:tr>
            </a:tbl>
          </a:graphicData>
        </a:graphic>
      </p:graphicFrame>
      <p:sp>
        <p:nvSpPr>
          <p:cNvPr id="4" name="Rectangle 1">
            <a:extLst>
              <a:ext uri="{FF2B5EF4-FFF2-40B4-BE49-F238E27FC236}">
                <a16:creationId xmlns:a16="http://schemas.microsoft.com/office/drawing/2014/main" id="{0369D86C-A56B-499C-6431-74ABE8C3A8E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Finance Data Transformation Analyst</a:t>
            </a: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5112430"/>
      </p:ext>
    </p:extLst>
  </p:cSld>
  <p:clrMapOvr>
    <a:masterClrMapping/>
  </p:clrMapOvr>
</p:sld>
</file>

<file path=ppt/theme/theme1.xml><?xml version="1.0" encoding="utf-8"?>
<a:theme xmlns:a="http://schemas.openxmlformats.org/drawingml/2006/main" name="Epic Nature">
  <a:themeElements>
    <a:clrScheme name="Finance Presentation">
      <a:dk1>
        <a:srgbClr val="000000"/>
      </a:dk1>
      <a:lt1>
        <a:srgbClr val="FFFFFF"/>
      </a:lt1>
      <a:dk2>
        <a:srgbClr val="0E2841"/>
      </a:dk2>
      <a:lt2>
        <a:srgbClr val="E8E8E8"/>
      </a:lt2>
      <a:accent1>
        <a:srgbClr val="D0C262"/>
      </a:accent1>
      <a:accent2>
        <a:srgbClr val="FEB8B8"/>
      </a:accent2>
      <a:accent3>
        <a:srgbClr val="6B2138"/>
      </a:accent3>
      <a:accent4>
        <a:srgbClr val="FC5316"/>
      </a:accent4>
      <a:accent5>
        <a:srgbClr val="B7D9FE"/>
      </a:accent5>
      <a:accent6>
        <a:srgbClr val="263343"/>
      </a:accent6>
      <a:hlink>
        <a:srgbClr val="467886"/>
      </a:hlink>
      <a:folHlink>
        <a:srgbClr val="96607D"/>
      </a:folHlink>
    </a:clrScheme>
    <a:fontScheme name="B&amp;W Minimalist Drama">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W minimalist finance presentation_win32_DN_v2" id="{992472E5-D41A-4065-A484-868BE56B4712}" vid="{4BE192B5-7531-40E5-BCC9-1BA14634D2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4B9AF2-5B11-48FF-A8A8-964B2D972562}">
  <ds:schemaRefs>
    <ds:schemaRef ds:uri="230e9df3-be65-4c73-a93b-d1236ebd677e"/>
    <ds:schemaRef ds:uri="http://www.w3.org/XML/1998/namespace"/>
    <ds:schemaRef ds:uri="http://schemas.microsoft.com/sharepoint/v3"/>
    <ds:schemaRef ds:uri="http://purl.org/dc/dcmitype/"/>
    <ds:schemaRef ds:uri="http://schemas.microsoft.com/office/2006/documentManagement/types"/>
    <ds:schemaRef ds:uri="http://schemas.microsoft.com/office/infopath/2007/PartnerControls"/>
    <ds:schemaRef ds:uri="16c05727-aa75-4e4a-9b5f-8a80a1165891"/>
    <ds:schemaRef ds:uri="http://schemas.openxmlformats.org/package/2006/metadata/core-properties"/>
    <ds:schemaRef ds:uri="http://purl.org/dc/elements/1.1/"/>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7DD590A-8042-4F36-843F-743A8DB1784C}">
  <ds:schemaRefs>
    <ds:schemaRef ds:uri="http://schemas.microsoft.com/sharepoint/v3/contenttype/forms"/>
  </ds:schemaRefs>
</ds:datastoreItem>
</file>

<file path=customXml/itemProps3.xml><?xml version="1.0" encoding="utf-8"?>
<ds:datastoreItem xmlns:ds="http://schemas.openxmlformats.org/officeDocument/2006/customXml" ds:itemID="{93D3C292-02F4-47E7-8C9A-CA6D9A93815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{C619098E-14F3-4703-965B-03CE90E7C2D2}920b6ce2-c783-4247-88db-32555217a6bf-TF1fdf540a-9f60-4c51-93ba-5f26bfbd0af89c4d3c5c_win32</Template>
  <TotalTime>867</TotalTime>
  <Words>776</Words>
  <Application>Microsoft Office PowerPoint</Application>
  <PresentationFormat>Widescreen</PresentationFormat>
  <Paragraphs>250</Paragraphs>
  <Slides>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vt:i4>
      </vt:variant>
    </vt:vector>
  </HeadingPairs>
  <TitlesOfParts>
    <vt:vector size="12" baseType="lpstr">
      <vt:lpstr>Aptos</vt:lpstr>
      <vt:lpstr>Aptos Narrow</vt:lpstr>
      <vt:lpstr>Arial</vt:lpstr>
      <vt:lpstr>Calibri</vt:lpstr>
      <vt:lpstr>Poppins</vt:lpstr>
      <vt:lpstr>Poppins Light</vt:lpstr>
      <vt:lpstr>Sitka Text</vt:lpstr>
      <vt:lpstr>Epic Nature</vt:lpstr>
      <vt:lpstr>AI Agent Contribution</vt:lpstr>
      <vt:lpstr>PowerPoint Presentation</vt:lpstr>
      <vt:lpstr>Finance Data Transformation Analyst</vt:lpstr>
      <vt:lpstr>Finance Data Transformation Analyst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Ravi Jain_7A</dc:creator>
  <cp:lastModifiedBy>Ravi Jain_7A</cp:lastModifiedBy>
  <cp:revision>10</cp:revision>
  <dcterms:created xsi:type="dcterms:W3CDTF">2026-02-14T07:12:53Z</dcterms:created>
  <dcterms:modified xsi:type="dcterms:W3CDTF">2026-02-15T16:24:57Z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